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sldIdLst>
    <p:sldId id="270" r:id="rId4"/>
    <p:sldId id="271" r:id="rId5"/>
    <p:sldId id="257" r:id="rId6"/>
    <p:sldId id="258" r:id="rId7"/>
    <p:sldId id="259" r:id="rId8"/>
    <p:sldId id="260" r:id="rId9"/>
    <p:sldId id="261" r:id="rId10"/>
    <p:sldId id="263" r:id="rId11"/>
    <p:sldId id="262" r:id="rId12"/>
    <p:sldId id="281" r:id="rId13"/>
    <p:sldId id="265" r:id="rId14"/>
    <p:sldId id="264" r:id="rId15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9131741-DB5C-48FD-8FB2-B52DB603AAA8}" styleName="表样式 1 17">
    <a:wholeTbl>
      <a:tcTxStyle>
        <a:fontRef idx="none">
          <a:srgbClr val="000000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2H>
    <a:band1V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1V>
    <a:la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bottom>
          <a:insideH>
            <a:ln>
              <a:noFill/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rgbClr val="FFFFFF"/>
          </a:solidFill>
        </a:fill>
      </a:tcStyle>
    </a:firstRow>
  </a:tblStyle>
  <a:tblStyle styleId="{35B0AE28-D46E-4885-84A4-69647E301B09}" styleName="表样式 1 17">
    <a:wholeTbl>
      <a:tcTxStyle>
        <a:fontRef idx="none">
          <a:srgbClr val="000000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2H>
    <a:band1V>
      <a:tcStyle>
        <a:tcBdr/>
        <a:fill>
          <a:solidFill>
            <a:schemeClr val="accent1">
              <a:lumMod val="10000"/>
              <a:lumOff val="90000"/>
            </a:schemeClr>
          </a:solidFill>
        </a:fill>
      </a:tcStyle>
    </a:band1V>
    <a:la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20000"/>
              <a:lumOff val="8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top>
          <a:bottom>
            <a:ln w="9525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</a:ln>
          </a:left>
          <a:right>
            <a:ln w="9525" cmpd="sng">
              <a:solidFill>
                <a:schemeClr val="accent1"/>
              </a:solidFill>
            </a:ln>
          </a:right>
          <a:top>
            <a:ln w="9525" cmpd="sng">
              <a:solidFill>
                <a:schemeClr val="accent1"/>
              </a:solidFill>
            </a:ln>
          </a:top>
          <a:bottom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bottom>
          <a:insideH>
            <a:ln>
              <a:noFill/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</a:ln>
          </a:insideV>
        </a:tcBdr>
        <a:fill>
          <a:solidFill>
            <a:srgbClr val="FFFFFF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tags" Target="tags/tag162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84.xml"/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0" Type="http://schemas.openxmlformats.org/officeDocument/2006/relationships/tags" Target="../tags/tag9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18.xml"/><Relationship Id="rId4" Type="http://schemas.openxmlformats.org/officeDocument/2006/relationships/tags" Target="../tags/tag117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31.xml"/><Relationship Id="rId8" Type="http://schemas.openxmlformats.org/officeDocument/2006/relationships/tags" Target="../tags/tag130.xml"/><Relationship Id="rId7" Type="http://schemas.openxmlformats.org/officeDocument/2006/relationships/tags" Target="../tags/tag129.xml"/><Relationship Id="rId6" Type="http://schemas.openxmlformats.org/officeDocument/2006/relationships/tags" Target="../tags/tag128.xml"/><Relationship Id="rId5" Type="http://schemas.openxmlformats.org/officeDocument/2006/relationships/tags" Target="../tags/tag127.xml"/><Relationship Id="rId4" Type="http://schemas.openxmlformats.org/officeDocument/2006/relationships/tags" Target="../tags/tag126.xml"/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1" Type="http://schemas.openxmlformats.org/officeDocument/2006/relationships/tags" Target="../tags/tag133.xml"/><Relationship Id="rId10" Type="http://schemas.openxmlformats.org/officeDocument/2006/relationships/tags" Target="../tags/tag132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@path_Ellipse 9 (Stroke)-2050&amp;12778"/>
          <p:cNvSpPr/>
          <p:nvPr userDrawn="1">
            <p:custDataLst>
              <p:tags r:id="rId2"/>
            </p:custDataLst>
          </p:nvPr>
        </p:nvSpPr>
        <p:spPr>
          <a:xfrm>
            <a:off x="9144000" y="0"/>
            <a:ext cx="3044952" cy="4014216"/>
          </a:xfrm>
          <a:custGeom>
            <a:avLst/>
            <a:gdLst/>
            <a:ahLst/>
            <a:cxnLst/>
            <a:rect l="l" t="t" r="r" b="b"/>
            <a:pathLst>
              <a:path w="3044952" h="4014216">
                <a:moveTo>
                  <a:pt x="694944" y="0"/>
                </a:moveTo>
                <a:cubicBezTo>
                  <a:pt x="576072" y="301752"/>
                  <a:pt x="512064" y="621792"/>
                  <a:pt x="512064" y="969264"/>
                </a:cubicBezTo>
                <a:cubicBezTo>
                  <a:pt x="512064" y="2368296"/>
                  <a:pt x="1645920" y="3502152"/>
                  <a:pt x="3044952" y="3502152"/>
                </a:cubicBezTo>
                <a:lnTo>
                  <a:pt x="3044952" y="4014216"/>
                </a:lnTo>
                <a:cubicBezTo>
                  <a:pt x="1362456" y="4014216"/>
                  <a:pt x="0" y="2651760"/>
                  <a:pt x="0" y="969264"/>
                </a:cubicBezTo>
                <a:cubicBezTo>
                  <a:pt x="0" y="630936"/>
                  <a:pt x="54864" y="301752"/>
                  <a:pt x="155448" y="0"/>
                </a:cubicBezTo>
                <a:lnTo>
                  <a:pt x="694944" y="0"/>
                </a:lnTo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9" name="Ellipse 3 (Stroke)_#color-2050&amp;12715"/>
          <p:cNvSpPr/>
          <p:nvPr userDrawn="1">
            <p:custDataLst>
              <p:tags r:id="rId3"/>
            </p:custDataLst>
          </p:nvPr>
        </p:nvSpPr>
        <p:spPr>
          <a:xfrm>
            <a:off x="6184392" y="1938528"/>
            <a:ext cx="6007608" cy="4919472"/>
          </a:xfrm>
          <a:custGeom>
            <a:avLst/>
            <a:gdLst/>
            <a:ahLst/>
            <a:cxnLst/>
            <a:rect l="l" t="t" r="r" b="b"/>
            <a:pathLst>
              <a:path w="6007608" h="4919472">
                <a:moveTo>
                  <a:pt x="6007608" y="640080"/>
                </a:moveTo>
                <a:cubicBezTo>
                  <a:pt x="5394960" y="237744"/>
                  <a:pt x="4663440" y="0"/>
                  <a:pt x="3877056" y="0"/>
                </a:cubicBezTo>
                <a:cubicBezTo>
                  <a:pt x="1737360" y="0"/>
                  <a:pt x="0" y="1737360"/>
                  <a:pt x="0" y="3877056"/>
                </a:cubicBezTo>
                <a:cubicBezTo>
                  <a:pt x="0" y="4233672"/>
                  <a:pt x="45720" y="4581144"/>
                  <a:pt x="137160" y="4919472"/>
                </a:cubicBezTo>
                <a:lnTo>
                  <a:pt x="676656" y="4919472"/>
                </a:lnTo>
                <a:cubicBezTo>
                  <a:pt x="566928" y="4590288"/>
                  <a:pt x="512064" y="4233672"/>
                  <a:pt x="512064" y="3877056"/>
                </a:cubicBezTo>
                <a:cubicBezTo>
                  <a:pt x="512064" y="2011680"/>
                  <a:pt x="2011680" y="512064"/>
                  <a:pt x="3877056" y="512064"/>
                </a:cubicBezTo>
                <a:cubicBezTo>
                  <a:pt x="4681728" y="512064"/>
                  <a:pt x="5422392" y="795528"/>
                  <a:pt x="6007608" y="1271016"/>
                </a:cubicBezTo>
                <a:lnTo>
                  <a:pt x="6007608" y="64008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11" name="Ellipse 8 (Stroke)_#color-2050&amp;12718"/>
          <p:cNvSpPr/>
          <p:nvPr userDrawn="1">
            <p:custDataLst>
              <p:tags r:id="rId4"/>
            </p:custDataLst>
          </p:nvPr>
        </p:nvSpPr>
        <p:spPr>
          <a:xfrm>
            <a:off x="5312664" y="4581144"/>
            <a:ext cx="630936" cy="1984248"/>
          </a:xfrm>
          <a:custGeom>
            <a:avLst/>
            <a:gdLst/>
            <a:ahLst/>
            <a:cxnLst/>
            <a:rect l="l" t="t" r="r" b="b"/>
            <a:pathLst>
              <a:path w="630936" h="1984248">
                <a:moveTo>
                  <a:pt x="438912" y="9144"/>
                </a:moveTo>
                <a:cubicBezTo>
                  <a:pt x="576072" y="45720"/>
                  <a:pt x="658368" y="182880"/>
                  <a:pt x="621792" y="320040"/>
                </a:cubicBezTo>
                <a:cubicBezTo>
                  <a:pt x="512064" y="749808"/>
                  <a:pt x="475488" y="1216152"/>
                  <a:pt x="539496" y="1691640"/>
                </a:cubicBezTo>
                <a:cubicBezTo>
                  <a:pt x="557784" y="1828800"/>
                  <a:pt x="457200" y="1956816"/>
                  <a:pt x="320040" y="1975104"/>
                </a:cubicBezTo>
                <a:cubicBezTo>
                  <a:pt x="182880" y="1993392"/>
                  <a:pt x="54864" y="1901952"/>
                  <a:pt x="36576" y="1755648"/>
                </a:cubicBezTo>
                <a:cubicBezTo>
                  <a:pt x="-36576" y="1216152"/>
                  <a:pt x="0" y="685800"/>
                  <a:pt x="128016" y="192024"/>
                </a:cubicBezTo>
                <a:cubicBezTo>
                  <a:pt x="164592" y="54864"/>
                  <a:pt x="301752" y="-27432"/>
                  <a:pt x="438912" y="9144"/>
                </a:cubicBezTo>
              </a:path>
            </a:pathLst>
          </a:custGeom>
          <a:solidFill>
            <a:schemeClr val="accent1"/>
          </a:solidFill>
        </p:spPr>
      </p:sp>
      <p:sp>
        <p:nvSpPr>
          <p:cNvPr id="12" name="Ellipse 4 (Stroke)_#color_$accent2_$accent2-2050&amp;12721"/>
          <p:cNvSpPr/>
          <p:nvPr userDrawn="1">
            <p:custDataLst>
              <p:tags r:id="rId5"/>
            </p:custDataLst>
          </p:nvPr>
        </p:nvSpPr>
        <p:spPr>
          <a:xfrm>
            <a:off x="6739128" y="1947672"/>
            <a:ext cx="5449824" cy="2194560"/>
          </a:xfrm>
          <a:custGeom>
            <a:avLst/>
            <a:gdLst/>
            <a:ahLst/>
            <a:cxnLst/>
            <a:rect l="l" t="t" r="r" b="b"/>
            <a:pathLst>
              <a:path w="5449824" h="2194560">
                <a:moveTo>
                  <a:pt x="5449824" y="640080"/>
                </a:moveTo>
                <a:lnTo>
                  <a:pt x="5449824" y="1280160"/>
                </a:lnTo>
                <a:cubicBezTo>
                  <a:pt x="4864608" y="795528"/>
                  <a:pt x="4123944" y="512064"/>
                  <a:pt x="3310128" y="512064"/>
                </a:cubicBezTo>
                <a:cubicBezTo>
                  <a:pt x="2112264" y="512064"/>
                  <a:pt x="1060704" y="1133856"/>
                  <a:pt x="466344" y="2075688"/>
                </a:cubicBezTo>
                <a:cubicBezTo>
                  <a:pt x="393192" y="2194560"/>
                  <a:pt x="237744" y="2221992"/>
                  <a:pt x="118872" y="2148840"/>
                </a:cubicBezTo>
                <a:cubicBezTo>
                  <a:pt x="0" y="2075688"/>
                  <a:pt x="-36576" y="1920240"/>
                  <a:pt x="36576" y="1801368"/>
                </a:cubicBezTo>
                <a:cubicBezTo>
                  <a:pt x="722376" y="722376"/>
                  <a:pt x="1929384" y="0"/>
                  <a:pt x="3310128" y="0"/>
                </a:cubicBezTo>
                <a:cubicBezTo>
                  <a:pt x="4096512" y="0"/>
                  <a:pt x="4837176" y="237744"/>
                  <a:pt x="5449824" y="640080"/>
                </a:cubicBezTo>
              </a:path>
            </a:pathLst>
          </a:custGeom>
          <a:gradFill>
            <a:gsLst>
              <a:gs pos="0">
                <a:schemeClr val="accent1">
                  <a:lumMod val="75000"/>
                  <a:alpha val="70000"/>
                </a:schemeClr>
              </a:gs>
              <a:gs pos="70313">
                <a:schemeClr val="accent2">
                  <a:alpha val="0"/>
                </a:schemeClr>
              </a:gs>
            </a:gsLst>
            <a:lin ang="74674" scaled="0"/>
          </a:gra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3" name="Ellipse 10 (Stroke)_#color-2050&amp;12724"/>
          <p:cNvSpPr/>
          <p:nvPr userDrawn="1">
            <p:custDataLst>
              <p:tags r:id="rId6"/>
            </p:custDataLst>
          </p:nvPr>
        </p:nvSpPr>
        <p:spPr>
          <a:xfrm>
            <a:off x="0" y="0"/>
            <a:ext cx="1746504" cy="1655064"/>
          </a:xfrm>
          <a:custGeom>
            <a:avLst/>
            <a:gdLst/>
            <a:ahLst/>
            <a:cxnLst/>
            <a:rect l="l" t="t" r="r" b="b"/>
            <a:pathLst>
              <a:path w="1746504" h="1655064">
                <a:moveTo>
                  <a:pt x="0" y="1133856"/>
                </a:moveTo>
                <a:cubicBezTo>
                  <a:pt x="384048" y="1051560"/>
                  <a:pt x="731520" y="841248"/>
                  <a:pt x="978408" y="502920"/>
                </a:cubicBezTo>
                <a:cubicBezTo>
                  <a:pt x="1088136" y="347472"/>
                  <a:pt x="1170432" y="173736"/>
                  <a:pt x="1216152" y="0"/>
                </a:cubicBezTo>
                <a:lnTo>
                  <a:pt x="1746504" y="0"/>
                </a:lnTo>
                <a:cubicBezTo>
                  <a:pt x="1682496" y="274320"/>
                  <a:pt x="1563624" y="548640"/>
                  <a:pt x="1389888" y="795528"/>
                </a:cubicBezTo>
                <a:cubicBezTo>
                  <a:pt x="1042416" y="1271016"/>
                  <a:pt x="539496" y="1563624"/>
                  <a:pt x="0" y="1655064"/>
                </a:cubicBezTo>
                <a:lnTo>
                  <a:pt x="0" y="1133856"/>
                </a:lnTo>
              </a:path>
            </a:pathLst>
          </a:custGeom>
          <a:solidFill>
            <a:schemeClr val="accent1">
              <a:alpha val="10000"/>
            </a:schemeClr>
          </a:solidFill>
        </p:spPr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7"/>
            </p:custDataLst>
          </p:nvPr>
        </p:nvSpPr>
        <p:spPr>
          <a:xfrm>
            <a:off x="873125" y="1811020"/>
            <a:ext cx="5765800" cy="2076450"/>
          </a:xfrm>
        </p:spPr>
        <p:txBody>
          <a:bodyPr wrap="square" anchor="b" anchorCtr="0">
            <a:normAutofit/>
          </a:bodyPr>
          <a:lstStyle>
            <a:lvl1pPr algn="l">
              <a:lnSpc>
                <a:spcPct val="100000"/>
              </a:lnSpc>
              <a:defRPr sz="5400">
                <a:solidFill>
                  <a:schemeClr val="tx1"/>
                </a:solidFill>
                <a:latin typeface="+mj-ea"/>
                <a:ea typeface="+mj-ea"/>
                <a:cs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1"/>
            </p:custDataLst>
          </p:nvPr>
        </p:nvSpPr>
        <p:spPr>
          <a:xfrm>
            <a:off x="838200" y="4229100"/>
            <a:ext cx="2654935" cy="60642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rgbClr val="FFFFFF"/>
                </a:solidFill>
                <a:latin typeface="+mn-ea"/>
                <a:ea typeface="+mn-ea"/>
                <a:cs typeface="+mn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75 (Stroke)_#color-2050&amp;12727"/>
          <p:cNvSpPr/>
          <p:nvPr userDrawn="1">
            <p:custDataLst>
              <p:tags r:id="rId2"/>
            </p:custDataLst>
          </p:nvPr>
        </p:nvSpPr>
        <p:spPr>
          <a:xfrm>
            <a:off x="3282696" y="0"/>
            <a:ext cx="2304288" cy="6858000"/>
          </a:xfrm>
          <a:custGeom>
            <a:avLst/>
            <a:gdLst/>
            <a:ahLst/>
            <a:cxnLst/>
            <a:rect l="l" t="t" r="r" b="b"/>
            <a:pathLst>
              <a:path w="2304288" h="6858000">
                <a:moveTo>
                  <a:pt x="0" y="6858000"/>
                </a:moveTo>
                <a:lnTo>
                  <a:pt x="813816" y="6858000"/>
                </a:lnTo>
                <a:cubicBezTo>
                  <a:pt x="1728216" y="6007608"/>
                  <a:pt x="2304288" y="4782312"/>
                  <a:pt x="2304288" y="3429000"/>
                </a:cubicBezTo>
                <a:cubicBezTo>
                  <a:pt x="2304288" y="2075688"/>
                  <a:pt x="1728216" y="850392"/>
                  <a:pt x="813816" y="0"/>
                </a:cubicBezTo>
                <a:lnTo>
                  <a:pt x="0" y="0"/>
                </a:lnTo>
                <a:cubicBezTo>
                  <a:pt x="1088136" y="749808"/>
                  <a:pt x="1801368" y="2011680"/>
                  <a:pt x="1801368" y="3429000"/>
                </a:cubicBezTo>
                <a:cubicBezTo>
                  <a:pt x="1801368" y="4846320"/>
                  <a:pt x="1088136" y="6108192"/>
                  <a:pt x="0" y="6858000"/>
                </a:cubicBezTo>
              </a:path>
            </a:pathLst>
          </a:custGeom>
          <a:solidFill>
            <a:schemeClr val="accent1">
              <a:alpha val="10000"/>
            </a:schemeClr>
          </a:solidFill>
        </p:spPr>
      </p:sp>
      <p:sp>
        <p:nvSpPr>
          <p:cNvPr id="5" name="Ellipse 3 (Stroke)_#color-2050&amp;12730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4672584" cy="6858000"/>
          </a:xfrm>
          <a:custGeom>
            <a:avLst/>
            <a:gdLst/>
            <a:ahLst/>
            <a:cxnLst/>
            <a:rect l="l" t="t" r="r" b="b"/>
            <a:pathLst>
              <a:path w="4672584" h="6858000">
                <a:moveTo>
                  <a:pt x="0" y="6848856"/>
                </a:moveTo>
                <a:lnTo>
                  <a:pt x="0" y="6858000"/>
                </a:lnTo>
                <a:lnTo>
                  <a:pt x="45720" y="6858000"/>
                </a:lnTo>
                <a:cubicBezTo>
                  <a:pt x="27432" y="6858000"/>
                  <a:pt x="18288" y="6848856"/>
                  <a:pt x="0" y="6848856"/>
                </a:cubicBezTo>
                <a:moveTo>
                  <a:pt x="1261872" y="6858000"/>
                </a:moveTo>
                <a:cubicBezTo>
                  <a:pt x="1463040" y="6821424"/>
                  <a:pt x="1664208" y="6766560"/>
                  <a:pt x="1856232" y="6693408"/>
                </a:cubicBezTo>
                <a:cubicBezTo>
                  <a:pt x="3666744" y="6035040"/>
                  <a:pt x="4590288" y="4032504"/>
                  <a:pt x="3931920" y="2221992"/>
                </a:cubicBezTo>
                <a:cubicBezTo>
                  <a:pt x="3493008" y="1033272"/>
                  <a:pt x="2478024" y="228600"/>
                  <a:pt x="1316736" y="0"/>
                </a:cubicBezTo>
                <a:lnTo>
                  <a:pt x="2752344" y="0"/>
                </a:lnTo>
                <a:cubicBezTo>
                  <a:pt x="3493008" y="457200"/>
                  <a:pt x="4096512" y="1152144"/>
                  <a:pt x="4425696" y="2039112"/>
                </a:cubicBezTo>
                <a:cubicBezTo>
                  <a:pt x="5093208" y="3877056"/>
                  <a:pt x="4343400" y="5888736"/>
                  <a:pt x="2734056" y="6858000"/>
                </a:cubicBezTo>
                <a:lnTo>
                  <a:pt x="1261872" y="685800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6" name="Ellipse 4 (Stroke)_#color_$accent2_$accent2-2050&amp;12733"/>
          <p:cNvSpPr/>
          <p:nvPr userDrawn="1">
            <p:custDataLst>
              <p:tags r:id="rId4"/>
            </p:custDataLst>
          </p:nvPr>
        </p:nvSpPr>
        <p:spPr>
          <a:xfrm>
            <a:off x="0" y="3959352"/>
            <a:ext cx="4581144" cy="2898648"/>
          </a:xfrm>
          <a:custGeom>
            <a:avLst/>
            <a:gdLst/>
            <a:ahLst/>
            <a:cxnLst/>
            <a:rect l="l" t="t" r="r" b="b"/>
            <a:pathLst>
              <a:path w="4581144" h="2898648">
                <a:moveTo>
                  <a:pt x="4078224" y="201168"/>
                </a:moveTo>
                <a:cubicBezTo>
                  <a:pt x="3831336" y="1335024"/>
                  <a:pt x="3035808" y="2313432"/>
                  <a:pt x="1865376" y="2743200"/>
                </a:cubicBezTo>
                <a:cubicBezTo>
                  <a:pt x="1682496" y="2807208"/>
                  <a:pt x="1499616" y="2862072"/>
                  <a:pt x="1307592" y="2898648"/>
                </a:cubicBezTo>
                <a:lnTo>
                  <a:pt x="2715768" y="2898648"/>
                </a:lnTo>
                <a:cubicBezTo>
                  <a:pt x="3685032" y="2322576"/>
                  <a:pt x="4343400" y="1371600"/>
                  <a:pt x="4572000" y="310896"/>
                </a:cubicBezTo>
                <a:cubicBezTo>
                  <a:pt x="4599432" y="173736"/>
                  <a:pt x="4517136" y="36576"/>
                  <a:pt x="4379976" y="9144"/>
                </a:cubicBezTo>
                <a:cubicBezTo>
                  <a:pt x="4242816" y="-27432"/>
                  <a:pt x="4105656" y="64008"/>
                  <a:pt x="4078224" y="201168"/>
                </a:cubicBezTo>
                <a:moveTo>
                  <a:pt x="9144" y="2898648"/>
                </a:moveTo>
                <a:cubicBezTo>
                  <a:pt x="9144" y="2898648"/>
                  <a:pt x="0" y="2898648"/>
                  <a:pt x="0" y="2898648"/>
                </a:cubicBezTo>
                <a:lnTo>
                  <a:pt x="0" y="2898648"/>
                </a:lnTo>
                <a:lnTo>
                  <a:pt x="9144" y="2898648"/>
                </a:lnTo>
              </a:path>
            </a:pathLst>
          </a:custGeom>
          <a:gradFill>
            <a:gsLst>
              <a:gs pos="100000">
                <a:schemeClr val="accent1">
                  <a:lumMod val="75000"/>
                  <a:alpha val="70000"/>
                </a:schemeClr>
              </a:gs>
              <a:gs pos="73000">
                <a:schemeClr val="accent2">
                  <a:alpha val="0"/>
                </a:schemeClr>
              </a:gs>
            </a:gsLst>
            <a:lin ang="0" scaled="0"/>
          </a:gra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247525" y="2772441"/>
            <a:ext cx="2658015" cy="1313212"/>
          </a:xfrm>
        </p:spPr>
        <p:txBody>
          <a:bodyPr wrap="square" anchor="ctr" anchorCtr="0">
            <a:normAutofit/>
          </a:bodyPr>
          <a:lstStyle>
            <a:lvl1pPr>
              <a:defRPr sz="4800">
                <a:latin typeface="+mj-ea"/>
                <a:ea typeface="+mj-ea"/>
                <a:cs typeface="+mj-ea"/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g_#color-2050&amp;12358"/>
          <p:cNvSpPr/>
          <p:nvPr userDrawn="1">
            <p:custDataLst>
              <p:tags r:id="rId2"/>
            </p:custDataLst>
          </p:nvPr>
        </p:nvSpPr>
        <p:spPr>
          <a:xfrm>
            <a:off x="1524" y="0"/>
            <a:ext cx="12188952" cy="6858000"/>
          </a:xfrm>
          <a:custGeom>
            <a:avLst/>
            <a:gdLst/>
            <a:ahLst/>
            <a:cxnLst/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9" name="Ellipse 5 (Stroke)_#color-2050&amp;12736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4142232" cy="4544568"/>
          </a:xfrm>
          <a:custGeom>
            <a:avLst/>
            <a:gdLst/>
            <a:ahLst/>
            <a:cxnLst/>
            <a:rect l="l" t="t" r="r" b="b"/>
            <a:pathLst>
              <a:path w="4142232" h="4544568">
                <a:moveTo>
                  <a:pt x="0" y="4032504"/>
                </a:moveTo>
                <a:cubicBezTo>
                  <a:pt x="91440" y="4032504"/>
                  <a:pt x="173736" y="4041648"/>
                  <a:pt x="265176" y="4041648"/>
                </a:cubicBezTo>
                <a:cubicBezTo>
                  <a:pt x="2121408" y="4041648"/>
                  <a:pt x="3630168" y="2532888"/>
                  <a:pt x="3630168" y="676656"/>
                </a:cubicBezTo>
                <a:cubicBezTo>
                  <a:pt x="3630168" y="438912"/>
                  <a:pt x="3611880" y="219456"/>
                  <a:pt x="3566160" y="0"/>
                </a:cubicBezTo>
                <a:lnTo>
                  <a:pt x="4078224" y="0"/>
                </a:lnTo>
                <a:cubicBezTo>
                  <a:pt x="4123944" y="219456"/>
                  <a:pt x="4142232" y="448056"/>
                  <a:pt x="4142232" y="676656"/>
                </a:cubicBezTo>
                <a:cubicBezTo>
                  <a:pt x="4142232" y="2816352"/>
                  <a:pt x="2404872" y="4544568"/>
                  <a:pt x="265176" y="4544568"/>
                </a:cubicBezTo>
                <a:cubicBezTo>
                  <a:pt x="173736" y="4544568"/>
                  <a:pt x="91440" y="4544568"/>
                  <a:pt x="0" y="4535424"/>
                </a:cubicBezTo>
                <a:lnTo>
                  <a:pt x="0" y="4032504"/>
                </a:lnTo>
              </a:path>
            </a:pathLst>
          </a:custGeom>
          <a:solidFill>
            <a:schemeClr val="accent1">
              <a:lumMod val="40000"/>
              <a:lumOff val="60000"/>
              <a:alpha val="75000"/>
            </a:schemeClr>
          </a:solidFill>
        </p:spPr>
      </p:sp>
      <p:sp>
        <p:nvSpPr>
          <p:cNvPr id="10" name="Ellipse 3 (Stroke)_#color_$lt1_$lt1-2050&amp;12739"/>
          <p:cNvSpPr/>
          <p:nvPr userDrawn="1">
            <p:custDataLst>
              <p:tags r:id="rId4"/>
            </p:custDataLst>
          </p:nvPr>
        </p:nvSpPr>
        <p:spPr>
          <a:xfrm>
            <a:off x="0" y="1399032"/>
            <a:ext cx="6099048" cy="5458968"/>
          </a:xfrm>
          <a:custGeom>
            <a:avLst/>
            <a:gdLst/>
            <a:ahLst/>
            <a:cxnLst/>
            <a:rect l="l" t="t" r="r" b="b"/>
            <a:pathLst>
              <a:path w="6099048" h="5458968">
                <a:moveTo>
                  <a:pt x="5760720" y="5458968"/>
                </a:moveTo>
                <a:cubicBezTo>
                  <a:pt x="5971032" y="4974336"/>
                  <a:pt x="6099048" y="4434840"/>
                  <a:pt x="6099048" y="3877056"/>
                </a:cubicBezTo>
                <a:cubicBezTo>
                  <a:pt x="6099048" y="1737360"/>
                  <a:pt x="4361688" y="0"/>
                  <a:pt x="2221992" y="0"/>
                </a:cubicBezTo>
                <a:cubicBezTo>
                  <a:pt x="1399032" y="0"/>
                  <a:pt x="630936" y="256032"/>
                  <a:pt x="0" y="704088"/>
                </a:cubicBezTo>
                <a:lnTo>
                  <a:pt x="0" y="1344168"/>
                </a:lnTo>
                <a:cubicBezTo>
                  <a:pt x="594360" y="822960"/>
                  <a:pt x="1371600" y="512064"/>
                  <a:pt x="2221992" y="512064"/>
                </a:cubicBezTo>
                <a:cubicBezTo>
                  <a:pt x="4078224" y="512064"/>
                  <a:pt x="5586984" y="2011680"/>
                  <a:pt x="5586984" y="3877056"/>
                </a:cubicBezTo>
                <a:cubicBezTo>
                  <a:pt x="5586984" y="4443984"/>
                  <a:pt x="5440680" y="4992624"/>
                  <a:pt x="5193792" y="5458968"/>
                </a:cubicBezTo>
                <a:lnTo>
                  <a:pt x="5760720" y="5458968"/>
                </a:lnTo>
              </a:path>
            </a:pathLst>
          </a:custGeom>
          <a:gradFill>
            <a:gsLst>
              <a:gs pos="41000">
                <a:schemeClr val="lt1">
                  <a:alpha val="45000"/>
                </a:schemeClr>
              </a:gs>
              <a:gs pos="0">
                <a:srgbClr val="FFFFFF">
                  <a:alpha val="0"/>
                </a:srgbClr>
              </a:gs>
              <a:gs pos="100000">
                <a:schemeClr val="lt1">
                  <a:alpha val="0"/>
                </a:schemeClr>
              </a:gs>
            </a:gsLst>
            <a:lin ang="540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1" name="Ellipse 4 (Stroke)_#color_$lt1_$accent1-2050&amp;12742"/>
          <p:cNvSpPr/>
          <p:nvPr userDrawn="1">
            <p:custDataLst>
              <p:tags r:id="rId5"/>
            </p:custDataLst>
          </p:nvPr>
        </p:nvSpPr>
        <p:spPr>
          <a:xfrm>
            <a:off x="0" y="1399032"/>
            <a:ext cx="5541264" cy="2194560"/>
          </a:xfrm>
          <a:custGeom>
            <a:avLst/>
            <a:gdLst/>
            <a:ahLst/>
            <a:cxnLst/>
            <a:rect l="l" t="t" r="r" b="b"/>
            <a:pathLst>
              <a:path w="5541264" h="2194560">
                <a:moveTo>
                  <a:pt x="0" y="1353312"/>
                </a:moveTo>
                <a:lnTo>
                  <a:pt x="0" y="704088"/>
                </a:lnTo>
                <a:cubicBezTo>
                  <a:pt x="630936" y="265176"/>
                  <a:pt x="1399032" y="0"/>
                  <a:pt x="2231136" y="0"/>
                </a:cubicBezTo>
                <a:cubicBezTo>
                  <a:pt x="3602736" y="0"/>
                  <a:pt x="4809744" y="722376"/>
                  <a:pt x="5495544" y="1801368"/>
                </a:cubicBezTo>
                <a:cubicBezTo>
                  <a:pt x="5568696" y="1920240"/>
                  <a:pt x="5541264" y="2075688"/>
                  <a:pt x="5422392" y="2148840"/>
                </a:cubicBezTo>
                <a:cubicBezTo>
                  <a:pt x="5303520" y="2221992"/>
                  <a:pt x="5148072" y="2194560"/>
                  <a:pt x="5065776" y="2075688"/>
                </a:cubicBezTo>
                <a:cubicBezTo>
                  <a:pt x="4471416" y="1133856"/>
                  <a:pt x="3419856" y="512064"/>
                  <a:pt x="2231136" y="512064"/>
                </a:cubicBezTo>
                <a:cubicBezTo>
                  <a:pt x="1371600" y="512064"/>
                  <a:pt x="594360" y="822960"/>
                  <a:pt x="0" y="1353312"/>
                </a:cubicBezTo>
              </a:path>
            </a:pathLst>
          </a:custGeom>
          <a:gradFill>
            <a:gsLst>
              <a:gs pos="81000">
                <a:schemeClr val="lt1">
                  <a:alpha val="100000"/>
                </a:schemeClr>
              </a:gs>
              <a:gs pos="0">
                <a:schemeClr val="accent1">
                  <a:alpha val="100000"/>
                </a:schemeClr>
              </a:gs>
            </a:gsLst>
            <a:lin ang="74674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6"/>
            </p:custDataLst>
          </p:nvPr>
        </p:nvSpPr>
        <p:spPr>
          <a:xfrm>
            <a:off x="6627495" y="3136900"/>
            <a:ext cx="4726940" cy="1983105"/>
          </a:xfrm>
        </p:spPr>
        <p:txBody>
          <a:bodyPr wrap="square" anchor="t">
            <a:normAutofit/>
          </a:bodyPr>
          <a:lstStyle>
            <a:lvl1pPr algn="l">
              <a:defRPr sz="450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 userDrawn="1">
            <p:ph type="body" sz="quarter" idx="13" hasCustomPrompt="1"/>
            <p:custDataLst>
              <p:tags r:id="rId7"/>
            </p:custDataLst>
          </p:nvPr>
        </p:nvSpPr>
        <p:spPr>
          <a:xfrm>
            <a:off x="486410" y="3269650"/>
            <a:ext cx="5126736" cy="2759544"/>
          </a:xfrm>
        </p:spPr>
        <p:txBody>
          <a:bodyPr wrap="square" anchor="b">
            <a:normAutofit/>
          </a:bodyPr>
          <a:lstStyle>
            <a:lvl1pPr marL="0" indent="0" algn="ctr">
              <a:buNone/>
              <a:defRPr sz="11900" b="1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>
                <a:latin typeface="+mj-lt"/>
                <a:ea typeface="+mj-lt"/>
                <a:cs typeface="+mj-lt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latin typeface="+mn-ea"/>
                <a:ea typeface="+mn-ea"/>
                <a:cs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latin typeface="+mn-ea"/>
                <a:ea typeface="+mn-ea"/>
                <a:cs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3" name="标题 12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j-lt"/>
                <a:ea typeface="+mj-lt"/>
                <a:cs typeface="+mj-lt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>
            <a:lvl1pPr>
              <a:defRPr>
                <a:latin typeface="+mn-lt"/>
                <a:ea typeface="+mn-lt"/>
                <a:cs typeface="+mn-lt"/>
              </a:defRPr>
            </a:lvl1pPr>
            <a:lvl2pPr>
              <a:defRPr>
                <a:latin typeface="+mn-lt"/>
                <a:ea typeface="+mn-lt"/>
                <a:cs typeface="+mn-lt"/>
              </a:defRPr>
            </a:lvl2pPr>
            <a:lvl3pPr>
              <a:defRPr>
                <a:latin typeface="+mn-lt"/>
                <a:ea typeface="+mn-lt"/>
                <a:cs typeface="+mn-lt"/>
              </a:defRPr>
            </a:lvl3pPr>
            <a:lvl4pPr>
              <a:defRPr>
                <a:latin typeface="+mn-lt"/>
                <a:ea typeface="+mn-lt"/>
                <a:cs typeface="+mn-lt"/>
              </a:defRPr>
            </a:lvl4pPr>
            <a:lvl5pPr>
              <a:defRPr>
                <a:latin typeface="+mn-lt"/>
                <a:ea typeface="+mn-lt"/>
                <a:cs typeface="+mn-lt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>
                <a:latin typeface="+mn-lt"/>
                <a:ea typeface="+mn-lt"/>
                <a:cs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g_#color-2050&amp;1243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88952" cy="6858000"/>
          </a:xfrm>
          <a:custGeom>
            <a:avLst/>
            <a:gdLst/>
            <a:ahLst/>
            <a:cxnLst/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15" name="Ellipse 3_#color_$lt1_$lt1-2050&amp;12754"/>
          <p:cNvSpPr/>
          <p:nvPr userDrawn="1">
            <p:custDataLst>
              <p:tags r:id="rId3"/>
            </p:custDataLst>
          </p:nvPr>
        </p:nvSpPr>
        <p:spPr>
          <a:xfrm>
            <a:off x="8891016" y="0"/>
            <a:ext cx="3300984" cy="3877056"/>
          </a:xfrm>
          <a:custGeom>
            <a:avLst/>
            <a:gdLst/>
            <a:ahLst/>
            <a:cxnLst/>
            <a:rect l="l" t="t" r="r" b="b"/>
            <a:pathLst>
              <a:path w="3300984" h="3877056">
                <a:moveTo>
                  <a:pt x="512064" y="0"/>
                </a:moveTo>
                <a:lnTo>
                  <a:pt x="0" y="0"/>
                </a:lnTo>
                <a:cubicBezTo>
                  <a:pt x="-27432" y="1920240"/>
                  <a:pt x="1380744" y="3584448"/>
                  <a:pt x="3300984" y="3877056"/>
                </a:cubicBezTo>
                <a:lnTo>
                  <a:pt x="3300984" y="3355848"/>
                </a:lnTo>
                <a:cubicBezTo>
                  <a:pt x="1664208" y="3081528"/>
                  <a:pt x="484632" y="1645920"/>
                  <a:pt x="512064" y="0"/>
                </a:cubicBezTo>
              </a:path>
            </a:pathLst>
          </a:custGeom>
          <a:gradFill>
            <a:gsLst>
              <a:gs pos="69000">
                <a:srgbClr val="FFFFFF">
                  <a:alpha val="100000"/>
                </a:srgbClr>
              </a:gs>
              <a:gs pos="82000">
                <a:schemeClr val="lt1">
                  <a:alpha val="0"/>
                </a:schemeClr>
              </a:gs>
              <a:gs pos="0">
                <a:schemeClr val="lt1">
                  <a:alpha val="0"/>
                </a:schemeClr>
              </a:gs>
            </a:gsLst>
            <a:lin ang="540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6" name="Ellipse 4 (Stroke)_#color_$lt1_$accent1-2050&amp;12757"/>
          <p:cNvSpPr/>
          <p:nvPr userDrawn="1">
            <p:custDataLst>
              <p:tags r:id="rId4"/>
            </p:custDataLst>
          </p:nvPr>
        </p:nvSpPr>
        <p:spPr>
          <a:xfrm>
            <a:off x="9262872" y="1389888"/>
            <a:ext cx="2926080" cy="2478024"/>
          </a:xfrm>
          <a:custGeom>
            <a:avLst/>
            <a:gdLst/>
            <a:ahLst/>
            <a:cxnLst/>
            <a:rect l="l" t="t" r="r" b="b"/>
            <a:pathLst>
              <a:path w="2926080" h="2478024">
                <a:moveTo>
                  <a:pt x="2926080" y="2478024"/>
                </a:moveTo>
                <a:lnTo>
                  <a:pt x="2926080" y="1965960"/>
                </a:lnTo>
                <a:cubicBezTo>
                  <a:pt x="1837944" y="1783080"/>
                  <a:pt x="941832" y="1078992"/>
                  <a:pt x="484632" y="137160"/>
                </a:cubicBezTo>
                <a:cubicBezTo>
                  <a:pt x="420624" y="18288"/>
                  <a:pt x="265176" y="-36576"/>
                  <a:pt x="137160" y="27432"/>
                </a:cubicBezTo>
                <a:cubicBezTo>
                  <a:pt x="18288" y="91440"/>
                  <a:pt x="-36576" y="237744"/>
                  <a:pt x="27432" y="365760"/>
                </a:cubicBezTo>
                <a:cubicBezTo>
                  <a:pt x="566928" y="1472184"/>
                  <a:pt x="1627632" y="2286000"/>
                  <a:pt x="2926080" y="2478024"/>
                </a:cubicBezTo>
              </a:path>
            </a:pathLst>
          </a:custGeom>
          <a:gradFill>
            <a:gsLst>
              <a:gs pos="0">
                <a:schemeClr val="lt1">
                  <a:alpha val="8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74674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7" name="Ellipse 8 (Stroke)_#color-2050&amp;12760"/>
          <p:cNvSpPr/>
          <p:nvPr userDrawn="1">
            <p:custDataLst>
              <p:tags r:id="rId5"/>
            </p:custDataLst>
          </p:nvPr>
        </p:nvSpPr>
        <p:spPr>
          <a:xfrm>
            <a:off x="10716768" y="3822192"/>
            <a:ext cx="1472184" cy="841248"/>
          </a:xfrm>
          <a:custGeom>
            <a:avLst/>
            <a:gdLst/>
            <a:ahLst/>
            <a:cxnLst/>
            <a:rect l="l" t="t" r="r" b="b"/>
            <a:pathLst>
              <a:path w="1472184" h="841248">
                <a:moveTo>
                  <a:pt x="1472184" y="329184"/>
                </a:moveTo>
                <a:lnTo>
                  <a:pt x="1472184" y="841248"/>
                </a:lnTo>
                <a:cubicBezTo>
                  <a:pt x="1005840" y="795528"/>
                  <a:pt x="557784" y="676656"/>
                  <a:pt x="146304" y="484632"/>
                </a:cubicBezTo>
                <a:cubicBezTo>
                  <a:pt x="18288" y="429768"/>
                  <a:pt x="-36576" y="274320"/>
                  <a:pt x="27432" y="146304"/>
                </a:cubicBezTo>
                <a:cubicBezTo>
                  <a:pt x="82296" y="18288"/>
                  <a:pt x="237744" y="-36576"/>
                  <a:pt x="356616" y="27432"/>
                </a:cubicBezTo>
                <a:cubicBezTo>
                  <a:pt x="704088" y="182880"/>
                  <a:pt x="1078992" y="292608"/>
                  <a:pt x="1472184" y="329184"/>
                </a:cubicBezTo>
              </a:path>
            </a:pathLst>
          </a:custGeom>
          <a:solidFill>
            <a:schemeClr val="lt1">
              <a:alpha val="40000"/>
            </a:schemeClr>
          </a:solidFill>
        </p:spPr>
      </p:sp>
      <p:sp>
        <p:nvSpPr>
          <p:cNvPr id="19" name="Ellipse 9_#color-2050&amp;12763"/>
          <p:cNvSpPr/>
          <p:nvPr userDrawn="1">
            <p:custDataLst>
              <p:tags r:id="rId6"/>
            </p:custDataLst>
          </p:nvPr>
        </p:nvSpPr>
        <p:spPr>
          <a:xfrm>
            <a:off x="0" y="3429000"/>
            <a:ext cx="3255264" cy="3429000"/>
          </a:xfrm>
          <a:custGeom>
            <a:avLst/>
            <a:gdLst/>
            <a:ahLst/>
            <a:cxnLst/>
            <a:rect l="l" t="t" r="r" b="b"/>
            <a:pathLst>
              <a:path w="3255264" h="3429000">
                <a:moveTo>
                  <a:pt x="3227832" y="3429000"/>
                </a:moveTo>
                <a:cubicBezTo>
                  <a:pt x="3246120" y="3300984"/>
                  <a:pt x="3255264" y="3172968"/>
                  <a:pt x="3255264" y="3044952"/>
                </a:cubicBezTo>
                <a:cubicBezTo>
                  <a:pt x="3255264" y="1362456"/>
                  <a:pt x="1883664" y="0"/>
                  <a:pt x="201168" y="0"/>
                </a:cubicBezTo>
                <a:cubicBezTo>
                  <a:pt x="137160" y="0"/>
                  <a:pt x="64008" y="0"/>
                  <a:pt x="0" y="9144"/>
                </a:cubicBezTo>
                <a:lnTo>
                  <a:pt x="0" y="512064"/>
                </a:lnTo>
                <a:cubicBezTo>
                  <a:pt x="64008" y="512064"/>
                  <a:pt x="137160" y="512064"/>
                  <a:pt x="201168" y="512064"/>
                </a:cubicBezTo>
                <a:cubicBezTo>
                  <a:pt x="1609344" y="512064"/>
                  <a:pt x="2743200" y="1645920"/>
                  <a:pt x="2743200" y="3044952"/>
                </a:cubicBezTo>
                <a:cubicBezTo>
                  <a:pt x="2743200" y="3172968"/>
                  <a:pt x="2734056" y="3300984"/>
                  <a:pt x="2715768" y="3429000"/>
                </a:cubicBezTo>
                <a:lnTo>
                  <a:pt x="3227832" y="3429000"/>
                </a:lnTo>
              </a:path>
            </a:pathLst>
          </a:custGeom>
          <a:solidFill>
            <a:schemeClr val="accent1">
              <a:lumMod val="40000"/>
              <a:lumOff val="60000"/>
              <a:alpha val="75000"/>
            </a:schemeClr>
          </a:solidFill>
        </p:spPr>
      </p:sp>
      <p:sp>
        <p:nvSpPr>
          <p:cNvPr id="2" name="标题 1"/>
          <p:cNvSpPr>
            <a:spLocks noGrp="1"/>
          </p:cNvSpPr>
          <p:nvPr userDrawn="1">
            <p:ph type="ctrTitle" hasCustomPrompt="1"/>
            <p:custDataLst>
              <p:tags r:id="rId7"/>
            </p:custDataLst>
          </p:nvPr>
        </p:nvSpPr>
        <p:spPr>
          <a:xfrm>
            <a:off x="838200" y="457200"/>
            <a:ext cx="10515000" cy="2998800"/>
          </a:xfrm>
        </p:spPr>
        <p:txBody>
          <a:bodyPr wrap="square" anchor="b">
            <a:normAutofit/>
          </a:bodyPr>
          <a:lstStyle>
            <a:lvl1pPr algn="ctr">
              <a:lnSpc>
                <a:spcPct val="100000"/>
              </a:lnSpc>
              <a:defRPr sz="8000">
                <a:solidFill>
                  <a:schemeClr val="lt1">
                    <a:lumMod val="10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rPr lang="zh-CN" altLang="en-US" dirty="0"/>
              <a:t>单击编辑母版标题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10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11"/>
            </p:custDataLst>
          </p:nvPr>
        </p:nvSpPr>
        <p:spPr>
          <a:xfrm>
            <a:off x="838200" y="3908350"/>
            <a:ext cx="10515000" cy="1240560"/>
          </a:xfrm>
        </p:spPr>
        <p:txBody>
          <a:bodyPr wrap="square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lt1">
                    <a:lumMod val="100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1" Type="http://schemas.openxmlformats.org/officeDocument/2006/relationships/theme" Target="../theme/theme2.xml"/><Relationship Id="rId20" Type="http://schemas.openxmlformats.org/officeDocument/2006/relationships/tags" Target="../tags/tag142.xml"/><Relationship Id="rId2" Type="http://schemas.openxmlformats.org/officeDocument/2006/relationships/slideLayout" Target="../slideLayouts/slideLayout14.xml"/><Relationship Id="rId19" Type="http://schemas.openxmlformats.org/officeDocument/2006/relationships/tags" Target="../tags/tag141.xml"/><Relationship Id="rId18" Type="http://schemas.openxmlformats.org/officeDocument/2006/relationships/tags" Target="../tags/tag140.xml"/><Relationship Id="rId17" Type="http://schemas.openxmlformats.org/officeDocument/2006/relationships/tags" Target="../tags/tag139.xml"/><Relationship Id="rId16" Type="http://schemas.openxmlformats.org/officeDocument/2006/relationships/tags" Target="../tags/tag138.xml"/><Relationship Id="rId15" Type="http://schemas.openxmlformats.org/officeDocument/2006/relationships/tags" Target="../tags/tag137.xml"/><Relationship Id="rId14" Type="http://schemas.openxmlformats.org/officeDocument/2006/relationships/tags" Target="../tags/tag136.xml"/><Relationship Id="rId13" Type="http://schemas.openxmlformats.org/officeDocument/2006/relationships/tags" Target="../tags/tag135.xml"/><Relationship Id="rId12" Type="http://schemas.openxmlformats.org/officeDocument/2006/relationships/tags" Target="../tags/tag13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lipse 5 (Stroke)_#color-2050&amp;12748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746504" cy="1655064"/>
          </a:xfrm>
          <a:custGeom>
            <a:avLst/>
            <a:gdLst/>
            <a:ahLst/>
            <a:cxnLst/>
            <a:rect l="l" t="t" r="r" b="b"/>
            <a:pathLst>
              <a:path w="1746504" h="1655064">
                <a:moveTo>
                  <a:pt x="0" y="1133856"/>
                </a:moveTo>
                <a:cubicBezTo>
                  <a:pt x="384048" y="1051560"/>
                  <a:pt x="731520" y="841248"/>
                  <a:pt x="978408" y="502920"/>
                </a:cubicBezTo>
                <a:cubicBezTo>
                  <a:pt x="1088136" y="347472"/>
                  <a:pt x="1170432" y="173736"/>
                  <a:pt x="1216152" y="0"/>
                </a:cubicBezTo>
                <a:lnTo>
                  <a:pt x="1746504" y="0"/>
                </a:lnTo>
                <a:cubicBezTo>
                  <a:pt x="1682496" y="274320"/>
                  <a:pt x="1563624" y="548640"/>
                  <a:pt x="1389888" y="795528"/>
                </a:cubicBezTo>
                <a:cubicBezTo>
                  <a:pt x="1042416" y="1271016"/>
                  <a:pt x="539496" y="1563624"/>
                  <a:pt x="0" y="1655064"/>
                </a:cubicBezTo>
                <a:lnTo>
                  <a:pt x="0" y="1133856"/>
                </a:lnTo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8" name="Ellipse 3 (Stroke)_#color-2050&amp;12745"/>
          <p:cNvSpPr/>
          <p:nvPr userDrawn="1">
            <p:custDataLst>
              <p:tags r:id="rId13"/>
            </p:custDataLst>
          </p:nvPr>
        </p:nvSpPr>
        <p:spPr>
          <a:xfrm>
            <a:off x="11271250" y="5772785"/>
            <a:ext cx="918210" cy="1084580"/>
          </a:xfrm>
          <a:custGeom>
            <a:avLst/>
            <a:gdLst/>
            <a:ahLst/>
            <a:cxnLst/>
            <a:rect l="l" t="t" r="r" b="b"/>
            <a:pathLst>
              <a:path w="3236976" h="3822192">
                <a:moveTo>
                  <a:pt x="3236976" y="0"/>
                </a:moveTo>
                <a:cubicBezTo>
                  <a:pt x="1399032" y="301752"/>
                  <a:pt x="0" y="1901952"/>
                  <a:pt x="0" y="3822192"/>
                </a:cubicBezTo>
                <a:lnTo>
                  <a:pt x="512064" y="3822192"/>
                </a:lnTo>
                <a:cubicBezTo>
                  <a:pt x="512064" y="2176272"/>
                  <a:pt x="1682496" y="813816"/>
                  <a:pt x="3236976" y="512064"/>
                </a:cubicBezTo>
                <a:lnTo>
                  <a:pt x="3236976" y="0"/>
                </a:lnTo>
              </a:path>
            </a:pathLst>
          </a:custGeom>
          <a:solidFill>
            <a:schemeClr val="accent1">
              <a:alpha val="10000"/>
            </a:schemeClr>
          </a:solidFill>
        </p:spPr>
      </p:sp>
      <p:sp>
        <p:nvSpPr>
          <p:cNvPr id="10" name="Ellipse 4 (Stroke)_#color_$accent2_$accent2-2050&amp;12751"/>
          <p:cNvSpPr/>
          <p:nvPr userDrawn="1">
            <p:custDataLst>
              <p:tags r:id="rId14"/>
            </p:custDataLst>
          </p:nvPr>
        </p:nvSpPr>
        <p:spPr>
          <a:xfrm>
            <a:off x="11429365" y="5772785"/>
            <a:ext cx="760095" cy="607060"/>
          </a:xfrm>
          <a:custGeom>
            <a:avLst/>
            <a:gdLst/>
            <a:ahLst/>
            <a:cxnLst/>
            <a:rect l="l" t="t" r="r" b="b"/>
            <a:pathLst>
              <a:path w="2679192" h="2139696">
                <a:moveTo>
                  <a:pt x="2679192" y="0"/>
                </a:moveTo>
                <a:lnTo>
                  <a:pt x="2679192" y="512064"/>
                </a:lnTo>
                <a:cubicBezTo>
                  <a:pt x="1746504" y="694944"/>
                  <a:pt x="960120" y="1252728"/>
                  <a:pt x="466344" y="2020824"/>
                </a:cubicBezTo>
                <a:cubicBezTo>
                  <a:pt x="393192" y="2139696"/>
                  <a:pt x="237744" y="2176272"/>
                  <a:pt x="118872" y="2103120"/>
                </a:cubicBezTo>
                <a:cubicBezTo>
                  <a:pt x="0" y="2020824"/>
                  <a:pt x="-36576" y="1865376"/>
                  <a:pt x="36576" y="1746504"/>
                </a:cubicBezTo>
                <a:cubicBezTo>
                  <a:pt x="621792" y="832104"/>
                  <a:pt x="1572768" y="182880"/>
                  <a:pt x="2679192" y="0"/>
                </a:cubicBezTo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70313">
                <a:schemeClr val="accent2">
                  <a:alpha val="0"/>
                </a:schemeClr>
              </a:gs>
            </a:gsLst>
            <a:lin ang="74674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KSO_TEMPLATE" hidden="1"/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44.xml"/><Relationship Id="rId1" Type="http://schemas.openxmlformats.org/officeDocument/2006/relationships/tags" Target="../tags/tag143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61.xml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53.xml"/><Relationship Id="rId8" Type="http://schemas.openxmlformats.org/officeDocument/2006/relationships/tags" Target="../tags/tag152.xml"/><Relationship Id="rId7" Type="http://schemas.openxmlformats.org/officeDocument/2006/relationships/tags" Target="../tags/tag151.xml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5" Type="http://schemas.openxmlformats.org/officeDocument/2006/relationships/slideLayout" Target="../slideLayouts/slideLayout15.xml"/><Relationship Id="rId14" Type="http://schemas.openxmlformats.org/officeDocument/2006/relationships/tags" Target="../tags/tag158.xml"/><Relationship Id="rId13" Type="http://schemas.openxmlformats.org/officeDocument/2006/relationships/tags" Target="../tags/tag157.xml"/><Relationship Id="rId12" Type="http://schemas.openxmlformats.org/officeDocument/2006/relationships/tags" Target="../tags/tag156.xml"/><Relationship Id="rId11" Type="http://schemas.openxmlformats.org/officeDocument/2006/relationships/tags" Target="../tags/tag155.xml"/><Relationship Id="rId10" Type="http://schemas.openxmlformats.org/officeDocument/2006/relationships/tags" Target="../tags/tag154.xml"/><Relationship Id="rId1" Type="http://schemas.openxmlformats.org/officeDocument/2006/relationships/tags" Target="../tags/tag145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59.xml"/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31190" y="532765"/>
            <a:ext cx="8305165" cy="2831465"/>
          </a:xfrm>
        </p:spPr>
        <p:txBody>
          <a:bodyPr>
            <a:noAutofit/>
          </a:bodyPr>
          <a:lstStyle/>
          <a:p>
            <a:r>
              <a:rPr lang="zh-CN" altLang="en-US" sz="6600"/>
              <a:t>接触式位移</a:t>
            </a:r>
            <a:r>
              <a:rPr lang="en-US" altLang="zh-CN" sz="6600"/>
              <a:t>HK-L</a:t>
            </a:r>
            <a:r>
              <a:rPr lang="zh-CN" altLang="en-US" sz="6600"/>
              <a:t>系列通讯串口调试</a:t>
            </a:r>
            <a:endParaRPr lang="zh-CN" altLang="en-US" sz="6600"/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810" y="187325"/>
            <a:ext cx="3580130" cy="271081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0285" y="166370"/>
            <a:ext cx="3667125" cy="27317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890" y="3627120"/>
            <a:ext cx="3772535" cy="2609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422400" y="2969895"/>
            <a:ext cx="16268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步骤</a:t>
            </a:r>
            <a:r>
              <a:rPr lang="zh-CN" altLang="en-US"/>
              <a:t>一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199380" y="3060700"/>
            <a:ext cx="11029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步骤</a:t>
            </a:r>
            <a:r>
              <a:rPr lang="zh-CN" altLang="en-US"/>
              <a:t>二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038860" y="6332855"/>
            <a:ext cx="10680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步骤</a:t>
            </a:r>
            <a:r>
              <a:rPr lang="zh-CN" altLang="en-US"/>
              <a:t>三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515225" y="644779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步骤</a:t>
            </a:r>
            <a:r>
              <a:rPr lang="zh-CN" altLang="en-US"/>
              <a:t>四</a:t>
            </a:r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1850" y="3244215"/>
            <a:ext cx="1797685" cy="3088640"/>
          </a:xfrm>
          <a:prstGeom prst="rect">
            <a:avLst/>
          </a:prstGeom>
        </p:spPr>
      </p:pic>
      <p:cxnSp>
        <p:nvCxnSpPr>
          <p:cNvPr id="12" name="直接箭头连接符 11"/>
          <p:cNvCxnSpPr/>
          <p:nvPr/>
        </p:nvCxnSpPr>
        <p:spPr>
          <a:xfrm flipV="1">
            <a:off x="2212340" y="2952115"/>
            <a:ext cx="191770" cy="2273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 flipV="1">
            <a:off x="6055995" y="2899410"/>
            <a:ext cx="227330" cy="3670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flipV="1">
            <a:off x="1871345" y="6219190"/>
            <a:ext cx="288290" cy="3409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 flipV="1">
            <a:off x="8275320" y="6341745"/>
            <a:ext cx="235585" cy="3143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8105" y="966470"/>
            <a:ext cx="6096000" cy="501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sz="2670" b="1" kern="0" spc="-1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地址修改（非</a:t>
            </a:r>
            <a:r>
              <a:rPr sz="2670" b="1" kern="0" spc="-1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modbus</a:t>
            </a:r>
            <a:r>
              <a:rPr sz="2670" b="1" kern="0" spc="-1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协议）</a:t>
            </a:r>
            <a:endParaRPr lang="zh-CN" altLang="en-US" sz="2670" b="1" kern="0" spc="-1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92" name="textbox 192"/>
          <p:cNvSpPr/>
          <p:nvPr/>
        </p:nvSpPr>
        <p:spPr>
          <a:xfrm>
            <a:off x="265430" y="1626870"/>
            <a:ext cx="5908675" cy="21405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111000"/>
              </a:lnSpc>
            </a:pPr>
            <a:endParaRPr sz="1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0020" algn="l" rtl="0" eaLnBrk="0">
              <a:lnSpc>
                <a:spcPct val="111000"/>
              </a:lnSpc>
              <a:spcBef>
                <a:spcPts val="205"/>
              </a:spcBef>
            </a:pPr>
            <a:r>
              <a:rPr sz="1865" b="1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例：把千分表的地址</a:t>
            </a:r>
            <a:r>
              <a:rPr sz="1865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0x01</a:t>
            </a:r>
            <a:r>
              <a:rPr sz="1865" b="1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改成</a:t>
            </a:r>
            <a:r>
              <a:rPr sz="1865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0x02</a:t>
            </a:r>
            <a:endParaRPr sz="186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9385" algn="l" rtl="0" eaLnBrk="0">
              <a:lnSpc>
                <a:spcPct val="111000"/>
              </a:lnSpc>
            </a:pPr>
            <a:r>
              <a:rPr sz="1865" b="1" kern="0" spc="-2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命令：</a:t>
            </a:r>
            <a:r>
              <a:rPr sz="1865" b="1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ADAD02</a:t>
            </a:r>
            <a:endParaRPr sz="186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1135" algn="l" rtl="0" eaLnBrk="0">
              <a:lnSpc>
                <a:spcPct val="111000"/>
              </a:lnSpc>
              <a:spcBef>
                <a:spcPts val="410"/>
              </a:spcBef>
            </a:pPr>
            <a:r>
              <a:rPr sz="1865" b="1" kern="0" spc="-2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返回：</a:t>
            </a:r>
            <a:r>
              <a:rPr sz="1865" b="1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ADAD02</a:t>
            </a:r>
            <a:endParaRPr sz="1865" b="1" kern="0" spc="-20" dirty="0">
              <a:solidFill>
                <a:srgbClr val="000000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1135" algn="l" rtl="0" eaLnBrk="0">
              <a:lnSpc>
                <a:spcPct val="111000"/>
              </a:lnSpc>
              <a:spcBef>
                <a:spcPts val="410"/>
              </a:spcBef>
            </a:pPr>
            <a:r>
              <a:rPr lang="zh-CN" sz="1865" dirty="0"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此时表示地址修改成功，我们发送读取指令</a:t>
            </a:r>
            <a:r>
              <a:rPr lang="en-US" altLang="zh-CN" sz="1865">
                <a:solidFill>
                  <a:schemeClr val="accent6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020300000002C438</a:t>
            </a:r>
            <a:endParaRPr lang="en-US" altLang="zh-CN" sz="1865" b="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191135" algn="l" rtl="0" eaLnBrk="0">
              <a:lnSpc>
                <a:spcPct val="111000"/>
              </a:lnSpc>
              <a:spcBef>
                <a:spcPts val="410"/>
              </a:spcBef>
            </a:pPr>
            <a:r>
              <a:rPr lang="zh-CN" sz="1865" dirty="0"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返回值为</a:t>
            </a:r>
            <a:r>
              <a:rPr lang="en-US" altLang="zh-CN" sz="1865" dirty="0">
                <a:solidFill>
                  <a:schemeClr val="accent6"/>
                </a:solidFill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02</a:t>
            </a:r>
            <a:r>
              <a:rPr lang="en-US" altLang="zh-CN" sz="1865" dirty="0"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 03 04 00 00 00 00 C9 33</a:t>
            </a:r>
            <a:r>
              <a:rPr lang="zh-CN" altLang="en-US" sz="1865" dirty="0"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，地址码为</a:t>
            </a:r>
            <a:r>
              <a:rPr lang="en-US" altLang="zh-CN" sz="1865" dirty="0"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02</a:t>
            </a:r>
            <a:r>
              <a:rPr lang="zh-CN" altLang="en-US" sz="1865" dirty="0"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表示修改成功</a:t>
            </a:r>
            <a:r>
              <a:rPr lang="en-US" altLang="zh-CN" sz="1865" dirty="0">
                <a:latin typeface="Arial" panose="020B0604020202020204"/>
                <a:ea typeface="宋体" panose="02010600030101010101" pitchFamily="2" charset="-122"/>
                <a:cs typeface="Arial" panose="020B0604020202020204"/>
              </a:rPr>
              <a:t>	</a:t>
            </a:r>
            <a:endParaRPr sz="186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algn="l" rtl="0" eaLnBrk="0">
              <a:lnSpc>
                <a:spcPct val="111000"/>
              </a:lnSpc>
            </a:pPr>
            <a:r>
              <a:rPr sz="1865" b="1" kern="0" spc="-1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附 2</a:t>
            </a:r>
            <a:r>
              <a:rPr sz="1865" b="1" kern="0" spc="-15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1865" b="1" kern="0" spc="-1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：CRC 在线计算网站 http://w</a:t>
            </a:r>
            <a:r>
              <a:rPr sz="1865" b="1" kern="0" spc="-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ww.ip33.com/crc.html</a:t>
            </a:r>
            <a:endParaRPr sz="1865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  <p:pic>
        <p:nvPicPr>
          <p:cNvPr id="190" name="picture 19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4758690"/>
            <a:ext cx="6053455" cy="13328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77495" y="6188075"/>
            <a:ext cx="6096000" cy="669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12700" algn="l" rtl="0" eaLnBrk="0">
              <a:lnSpc>
                <a:spcPct val="88000"/>
              </a:lnSpc>
            </a:pPr>
            <a:r>
              <a:rPr sz="1865" b="1" kern="0" spc="-3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注意</a:t>
            </a:r>
            <a:r>
              <a:rPr sz="1865" b="1" kern="0" spc="-1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 </a:t>
            </a:r>
            <a:r>
              <a:rPr sz="1865" b="1" kern="0" spc="-3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：计算结果 EC18,</a:t>
            </a:r>
            <a:endParaRPr sz="1865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algn="l" rtl="0" eaLnBrk="0">
              <a:lnSpc>
                <a:spcPct val="123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87000"/>
              </a:lnSpc>
              <a:spcBef>
                <a:spcPts val="5"/>
              </a:spcBef>
            </a:pPr>
            <a:r>
              <a:rPr sz="1865" b="1" kern="0" spc="-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写命令应该填写 18EC</a:t>
            </a:r>
            <a:endParaRPr lang="zh-CN" altLang="en-US" sz="1865" b="1" kern="0" spc="-20" dirty="0">
              <a:solidFill>
                <a:srgbClr val="000000">
                  <a:alpha val="100000"/>
                </a:srgbClr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  <a:sym typeface="+mn-ea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2"/>
            </p:custDataLst>
          </p:nvPr>
        </p:nvGraphicFramePr>
        <p:xfrm>
          <a:off x="6645275" y="234950"/>
          <a:ext cx="5215890" cy="6353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7945"/>
                <a:gridCol w="2607945"/>
              </a:tblGrid>
              <a:tr h="436245">
                <a:tc gridSpan="2">
                  <a:txBody>
                    <a:bodyPr/>
                    <a:p>
                      <a:pPr algn="l" fontAlgn="ctr"/>
                      <a:r>
                        <a:rPr lang="zh-CN" altLang="en-US" sz="28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读取指令</a:t>
                      </a:r>
                      <a:endParaRPr lang="zh-CN" altLang="en-US" sz="2800" b="1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cPr marL="9842" marR="9842" marT="9842" marB="0" anchor="ctr" anchorCtr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81635">
                <a:tc>
                  <a:txBody>
                    <a:bodyPr/>
                    <a:p>
                      <a:pPr algn="l" fontAlgn="ctr"/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地址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指令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010300000002C40B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82270">
                <a:tc>
                  <a:txBody>
                    <a:bodyPr/>
                    <a:p>
                      <a:pPr algn="l" fontAlgn="ctr"/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地址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指令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020300000002C438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81635">
                <a:tc>
                  <a:txBody>
                    <a:bodyPr/>
                    <a:p>
                      <a:pPr algn="l" fontAlgn="ctr"/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地址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指令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030300000002C5E9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81635">
                <a:tc>
                  <a:txBody>
                    <a:bodyPr/>
                    <a:p>
                      <a:pPr algn="l" fontAlgn="ctr"/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地址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指令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040300000002C45E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81635">
                <a:tc gridSpan="2">
                  <a:txBody>
                    <a:bodyPr/>
                    <a:p>
                      <a:pPr algn="l" font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28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清零指令</a:t>
                      </a:r>
                      <a:endParaRPr lang="zh-CN" altLang="en-US" sz="28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cPr/>
                </a:tc>
              </a:tr>
              <a:tr h="381635"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地址1指令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01050000FF008C3A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81635"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地址2指令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02050000FF008C09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81635"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地址3指令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03050000FF008DD8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81635"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地址4指令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04050000FF008C6F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82270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</a:pPr>
                      <a:r>
                        <a:rPr lang="zh-CN" altLang="en-US" sz="1800" b="0" i="0">
                          <a:solidFill>
                            <a:schemeClr val="accent6"/>
                          </a:solidFill>
                        </a:rPr>
                        <a:t>地址修改指令</a:t>
                      </a:r>
                      <a:endParaRPr lang="zh-CN" altLang="en-US" sz="1800" b="0" i="0">
                        <a:solidFill>
                          <a:schemeClr val="accent6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solidFill>
                            <a:schemeClr val="accent6"/>
                          </a:solidFill>
                        </a:rPr>
                        <a:t>ADADXX</a:t>
                      </a:r>
                      <a:endParaRPr lang="zh-CN" altLang="en-US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</a:tr>
              <a:tr h="2099310"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(XX</a:t>
                      </a:r>
                      <a:r>
                        <a:rPr lang="zh-CN" altLang="en-US"/>
                        <a:t>表示需要修改的地址，以</a:t>
                      </a:r>
                      <a:r>
                        <a:rPr lang="en-US" altLang="zh-CN"/>
                        <a:t>16</a:t>
                      </a:r>
                      <a:r>
                        <a:rPr lang="zh-CN" altLang="en-US"/>
                        <a:t>进制表示；地址</a:t>
                      </a:r>
                      <a:r>
                        <a:rPr lang="en-US" altLang="zh-CN"/>
                        <a:t>1~9</a:t>
                      </a:r>
                      <a:r>
                        <a:rPr lang="zh-CN" altLang="en-US"/>
                        <a:t>以</a:t>
                      </a:r>
                      <a:r>
                        <a:rPr lang="en-US" altLang="zh-CN"/>
                        <a:t>01~09</a:t>
                      </a:r>
                      <a:r>
                        <a:rPr lang="zh-CN" altLang="en-US"/>
                        <a:t>表示，</a:t>
                      </a:r>
                      <a:r>
                        <a:rPr lang="en-US" altLang="zh-CN"/>
                        <a:t>10</a:t>
                      </a:r>
                      <a:r>
                        <a:rPr lang="zh-CN" altLang="en-US"/>
                        <a:t>以后以</a:t>
                      </a:r>
                      <a:r>
                        <a:rPr lang="en-US" altLang="zh-CN"/>
                        <a:t>16</a:t>
                      </a:r>
                      <a:r>
                        <a:rPr lang="zh-CN" altLang="en-US"/>
                        <a:t>进制代码表示）。更改地址须一台一台单独更改，更改完成后标示好并取下，更换另一台，直到完成所有的地址更改。更改地址发送后，传感器会返回一样的指令，标示更改成功，否则失败，重新发送更改，直到成功</a:t>
                      </a:r>
                      <a:endParaRPr lang="zh-CN" altLang="en-US"/>
                    </a:p>
                  </a:txBody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78105" y="7810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lt"/>
                <a:sym typeface="+mn-ea"/>
              </a:rPr>
              <a:t>04</a:t>
            </a: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宋体" panose="02010600030101010101" pitchFamily="2" charset="-122"/>
                <a:sym typeface="+mn-ea"/>
              </a:rPr>
              <a:t>；</a:t>
            </a: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lt"/>
                <a:sym typeface="+mn-ea"/>
              </a:rPr>
              <a:t>其他设置的修改</a:t>
            </a:r>
            <a:endParaRPr lang="zh-CN" altLang="en-US" sz="2400" b="1" spc="3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lt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18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838199" y="2477007"/>
            <a:ext cx="4539487" cy="3925823"/>
          </a:xfrm>
          <a:prstGeom prst="rect">
            <a:avLst/>
          </a:prstGeom>
        </p:spPr>
      </p:pic>
      <p:sp>
        <p:nvSpPr>
          <p:cNvPr id="184" name="textbox 184"/>
          <p:cNvSpPr/>
          <p:nvPr/>
        </p:nvSpPr>
        <p:spPr>
          <a:xfrm>
            <a:off x="2669265" y="1698807"/>
            <a:ext cx="8421793" cy="40750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137000"/>
              </a:lnSpc>
            </a:pPr>
            <a:r>
              <a:rPr sz="1735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客户问题：</a:t>
            </a:r>
            <a:r>
              <a:rPr sz="1735" kern="0" spc="-1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35" kern="0" spc="4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</a:t>
            </a:r>
            <a:r>
              <a:rPr sz="1735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、连</a:t>
            </a:r>
            <a:r>
              <a:rPr sz="1735" kern="0" spc="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PLC</a:t>
            </a:r>
            <a:r>
              <a:rPr sz="1735" kern="0" spc="4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,</a:t>
            </a:r>
            <a:r>
              <a:rPr sz="1735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软件</a:t>
            </a:r>
            <a:r>
              <a:rPr sz="1735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输出的格式是什么？</a:t>
            </a:r>
            <a:endParaRPr sz="173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37000"/>
              </a:lnSpc>
              <a:spcBef>
                <a:spcPts val="355"/>
              </a:spcBef>
            </a:pPr>
            <a:r>
              <a:rPr sz="1735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答</a:t>
            </a:r>
            <a:r>
              <a:rPr sz="1735" kern="0" spc="-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35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：连接</a:t>
            </a:r>
            <a:r>
              <a:rPr sz="1735" kern="0" spc="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PLC</a:t>
            </a:r>
            <a:r>
              <a:rPr sz="1735" kern="0" spc="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,  </a:t>
            </a:r>
            <a:r>
              <a:rPr sz="1735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输出的是</a:t>
            </a:r>
            <a:r>
              <a:rPr sz="1735" kern="0" spc="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Modbus</a:t>
            </a:r>
            <a:r>
              <a:rPr sz="1735" kern="0" spc="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1735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协议</a:t>
            </a:r>
            <a:r>
              <a:rPr sz="1735" kern="0" spc="-1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35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735" kern="0" spc="1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35" kern="0" spc="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16</a:t>
            </a:r>
            <a:r>
              <a:rPr sz="1735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进制的 整数</a:t>
            </a:r>
            <a:endParaRPr sz="173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7000"/>
              </a:lnSpc>
            </a:pPr>
            <a:endParaRPr sz="13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440430" indent="20320" algn="l" rtl="0" eaLnBrk="0">
              <a:lnSpc>
                <a:spcPct val="137000"/>
              </a:lnSpc>
              <a:spcBef>
                <a:spcPts val="395"/>
              </a:spcBef>
            </a:pPr>
            <a:r>
              <a:rPr sz="1735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问题</a:t>
            </a:r>
            <a:r>
              <a:rPr sz="1735" kern="0" spc="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</a:t>
            </a:r>
            <a:r>
              <a:rPr sz="1735" kern="0" spc="25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1735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735" kern="0" spc="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0x89700001</a:t>
            </a:r>
            <a:r>
              <a:rPr sz="1735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这一长串数字命令 </a:t>
            </a:r>
            <a:r>
              <a:rPr sz="1735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分解是什么意思？</a:t>
            </a:r>
            <a:endParaRPr sz="173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40430" algn="l" rtl="0" eaLnBrk="0">
              <a:lnSpc>
                <a:spcPct val="137000"/>
              </a:lnSpc>
              <a:spcBef>
                <a:spcPts val="65"/>
              </a:spcBef>
            </a:pPr>
            <a:r>
              <a:rPr sz="1735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答</a:t>
            </a:r>
            <a:r>
              <a:rPr sz="1735" kern="0" spc="-1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35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：命令里边椭圆截取的</a:t>
            </a:r>
            <a:r>
              <a:rPr sz="1735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 ，这个</a:t>
            </a:r>
            <a:r>
              <a:rPr sz="1735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735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是测量值 ，前面的表示：</a:t>
            </a:r>
            <a:r>
              <a:rPr sz="1735" kern="0" spc="-2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35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比如说</a:t>
            </a:r>
            <a:r>
              <a:rPr sz="1735" kern="0" spc="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0</a:t>
            </a:r>
            <a:r>
              <a:rPr sz="1735" kern="0" spc="1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</a:t>
            </a:r>
            <a:r>
              <a:rPr sz="1735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</a:t>
            </a:r>
            <a:r>
              <a:rPr sz="1735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传感器的地址 ，</a:t>
            </a:r>
            <a:r>
              <a:rPr sz="1735" kern="0" spc="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03</a:t>
            </a:r>
            <a:r>
              <a:rPr sz="1735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是命令码 ，</a:t>
            </a:r>
            <a:r>
              <a:rPr sz="1735" kern="0" spc="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04</a:t>
            </a:r>
            <a:r>
              <a:rPr sz="1735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是表</a:t>
            </a:r>
            <a:r>
              <a:rPr sz="1735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735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示我这个数字上传了四个字节 ，然后</a:t>
            </a:r>
            <a:r>
              <a:rPr sz="1735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735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最后在中间那个圈起来的数</a:t>
            </a:r>
            <a:r>
              <a:rPr sz="1735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字是测量</a:t>
            </a:r>
            <a:r>
              <a:rPr sz="1735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735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值 ，最后那两位是校验码。</a:t>
            </a:r>
            <a:endParaRPr sz="173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7000"/>
              </a:lnSpc>
            </a:pPr>
            <a:endParaRPr sz="13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7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441065" algn="l" rtl="0" eaLnBrk="0">
              <a:lnSpc>
                <a:spcPct val="137000"/>
              </a:lnSpc>
              <a:spcBef>
                <a:spcPts val="0"/>
              </a:spcBef>
            </a:pPr>
            <a:r>
              <a:rPr sz="1735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如果要转换成十进制 ，就在这个测量</a:t>
            </a:r>
            <a:r>
              <a:rPr sz="1735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735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值上除以</a:t>
            </a:r>
            <a:r>
              <a:rPr sz="1735" kern="0" spc="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10000</a:t>
            </a:r>
            <a:endParaRPr sz="1735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7795" y="1326515"/>
            <a:ext cx="6096000" cy="563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sz="3065" kern="0" spc="7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长串命令的解释</a:t>
            </a:r>
            <a:endParaRPr lang="zh-CN" altLang="en-US" sz="3065" kern="0" spc="7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8105" y="7810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lt"/>
                <a:sym typeface="+mn-ea"/>
              </a:rPr>
              <a:t>04</a:t>
            </a: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宋体" panose="02010600030101010101" pitchFamily="2" charset="-122"/>
                <a:sym typeface="+mn-ea"/>
              </a:rPr>
              <a:t>；</a:t>
            </a: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lt"/>
                <a:sym typeface="+mn-ea"/>
              </a:rPr>
              <a:t>其他设置的修改</a:t>
            </a:r>
            <a:endParaRPr lang="zh-CN" altLang="en-US" sz="2400" b="1" spc="3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lt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7" name="项标题"/>
          <p:cNvSpPr txBox="1"/>
          <p:nvPr>
            <p:custDataLst>
              <p:tags r:id="rId2"/>
            </p:custDataLst>
          </p:nvPr>
        </p:nvSpPr>
        <p:spPr>
          <a:xfrm>
            <a:off x="7174103" y="1070197"/>
            <a:ext cx="3674187" cy="50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lt"/>
              </a:rPr>
              <a:t>线的连接</a:t>
            </a:r>
            <a:endParaRPr lang="zh-CN" altLang="en-US" sz="2400" b="1" spc="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lt"/>
            </a:endParaRPr>
          </a:p>
        </p:txBody>
      </p:sp>
      <p:sp>
        <p:nvSpPr>
          <p:cNvPr id="9" name="@mix!m0_序号_03-2050-12356"/>
          <p:cNvSpPr/>
          <p:nvPr>
            <p:custDataLst>
              <p:tags r:id="rId3"/>
            </p:custDataLst>
          </p:nvPr>
        </p:nvSpPr>
        <p:spPr>
          <a:xfrm>
            <a:off x="6885559" y="3813937"/>
            <a:ext cx="603504" cy="603504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rtlCol="0" anchor="ctr" anchorCtr="0">
            <a:norm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en-US" b="1" dirty="0">
                <a:solidFill>
                  <a:srgbClr val="FFFFFF"/>
                </a:solidFill>
                <a:latin typeface="+mn-ea"/>
                <a:cs typeface="微软雅黑" panose="020B0503020204020204" pitchFamily="34" charset="-120"/>
                <a:sym typeface="+mn-ea"/>
              </a:rPr>
              <a:t>03</a:t>
            </a:r>
            <a:endParaRPr lang="en-US" b="1" dirty="0">
              <a:solidFill>
                <a:srgbClr val="FFFFFF"/>
              </a:solidFill>
              <a:latin typeface="+mn-ea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0" name="Ellipse 70_#color-2050&amp;12709"/>
          <p:cNvSpPr/>
          <p:nvPr>
            <p:custDataLst>
              <p:tags r:id="rId4"/>
            </p:custDataLst>
          </p:nvPr>
        </p:nvSpPr>
        <p:spPr>
          <a:xfrm>
            <a:off x="6812407" y="3740785"/>
            <a:ext cx="758952" cy="758952"/>
          </a:xfrm>
          <a:custGeom>
            <a:avLst/>
            <a:gdLst/>
            <a:ahLst/>
            <a:cxnLst/>
            <a:rect l="l" t="t" r="r" b="b"/>
            <a:pathLst>
              <a:path w="758952" h="758952">
                <a:moveTo>
                  <a:pt x="384048" y="740664"/>
                </a:moveTo>
                <a:cubicBezTo>
                  <a:pt x="576072" y="740664"/>
                  <a:pt x="740664" y="576072"/>
                  <a:pt x="740664" y="384048"/>
                </a:cubicBezTo>
                <a:cubicBezTo>
                  <a:pt x="740664" y="182880"/>
                  <a:pt x="576072" y="27432"/>
                  <a:pt x="384048" y="27432"/>
                </a:cubicBezTo>
                <a:cubicBezTo>
                  <a:pt x="182880" y="27432"/>
                  <a:pt x="27432" y="182880"/>
                  <a:pt x="27432" y="384048"/>
                </a:cubicBezTo>
                <a:cubicBezTo>
                  <a:pt x="27432" y="576072"/>
                  <a:pt x="182880" y="740664"/>
                  <a:pt x="384048" y="740664"/>
                </a:cubicBezTo>
                <a:moveTo>
                  <a:pt x="384048" y="758952"/>
                </a:moveTo>
                <a:cubicBezTo>
                  <a:pt x="594360" y="758952"/>
                  <a:pt x="758952" y="594360"/>
                  <a:pt x="758952" y="384048"/>
                </a:cubicBezTo>
                <a:cubicBezTo>
                  <a:pt x="758952" y="173736"/>
                  <a:pt x="594360" y="0"/>
                  <a:pt x="384048" y="0"/>
                </a:cubicBezTo>
                <a:cubicBezTo>
                  <a:pt x="173736" y="0"/>
                  <a:pt x="0" y="173736"/>
                  <a:pt x="0" y="384048"/>
                </a:cubicBezTo>
                <a:cubicBezTo>
                  <a:pt x="0" y="594360"/>
                  <a:pt x="173736" y="758952"/>
                  <a:pt x="384048" y="758952"/>
                </a:cubicBezTo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11" name="Ellipse 66_#color-2050&amp;12710"/>
          <p:cNvSpPr/>
          <p:nvPr>
            <p:custDataLst>
              <p:tags r:id="rId5"/>
            </p:custDataLst>
          </p:nvPr>
        </p:nvSpPr>
        <p:spPr>
          <a:xfrm>
            <a:off x="6291199" y="942721"/>
            <a:ext cx="758952" cy="758952"/>
          </a:xfrm>
          <a:custGeom>
            <a:avLst/>
            <a:gdLst/>
            <a:ahLst/>
            <a:cxnLst/>
            <a:rect l="l" t="t" r="r" b="b"/>
            <a:pathLst>
              <a:path w="758952" h="758952">
                <a:moveTo>
                  <a:pt x="384048" y="740664"/>
                </a:moveTo>
                <a:cubicBezTo>
                  <a:pt x="576072" y="740664"/>
                  <a:pt x="740664" y="576072"/>
                  <a:pt x="740664" y="384048"/>
                </a:cubicBezTo>
                <a:cubicBezTo>
                  <a:pt x="740664" y="182880"/>
                  <a:pt x="576072" y="27432"/>
                  <a:pt x="384048" y="27432"/>
                </a:cubicBezTo>
                <a:cubicBezTo>
                  <a:pt x="182880" y="27432"/>
                  <a:pt x="27432" y="182880"/>
                  <a:pt x="27432" y="384048"/>
                </a:cubicBezTo>
                <a:cubicBezTo>
                  <a:pt x="27432" y="576072"/>
                  <a:pt x="182880" y="740664"/>
                  <a:pt x="384048" y="740664"/>
                </a:cubicBezTo>
                <a:moveTo>
                  <a:pt x="384048" y="758952"/>
                </a:moveTo>
                <a:cubicBezTo>
                  <a:pt x="594360" y="758952"/>
                  <a:pt x="758952" y="594360"/>
                  <a:pt x="758952" y="384048"/>
                </a:cubicBezTo>
                <a:cubicBezTo>
                  <a:pt x="758952" y="173736"/>
                  <a:pt x="594360" y="0"/>
                  <a:pt x="384048" y="0"/>
                </a:cubicBezTo>
                <a:cubicBezTo>
                  <a:pt x="173736" y="0"/>
                  <a:pt x="0" y="173736"/>
                  <a:pt x="0" y="384048"/>
                </a:cubicBezTo>
                <a:cubicBezTo>
                  <a:pt x="0" y="594360"/>
                  <a:pt x="173736" y="758952"/>
                  <a:pt x="384048" y="758952"/>
                </a:cubicBezTo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12" name="Ellipse 68_#color-2050&amp;12711"/>
          <p:cNvSpPr/>
          <p:nvPr>
            <p:custDataLst>
              <p:tags r:id="rId6"/>
            </p:custDataLst>
          </p:nvPr>
        </p:nvSpPr>
        <p:spPr>
          <a:xfrm>
            <a:off x="6812407" y="2341753"/>
            <a:ext cx="758952" cy="758952"/>
          </a:xfrm>
          <a:custGeom>
            <a:avLst/>
            <a:gdLst/>
            <a:ahLst/>
            <a:cxnLst/>
            <a:rect l="l" t="t" r="r" b="b"/>
            <a:pathLst>
              <a:path w="758952" h="758952">
                <a:moveTo>
                  <a:pt x="384048" y="740664"/>
                </a:moveTo>
                <a:cubicBezTo>
                  <a:pt x="576072" y="740664"/>
                  <a:pt x="740664" y="576072"/>
                  <a:pt x="740664" y="384048"/>
                </a:cubicBezTo>
                <a:cubicBezTo>
                  <a:pt x="740664" y="182880"/>
                  <a:pt x="576072" y="27432"/>
                  <a:pt x="384048" y="27432"/>
                </a:cubicBezTo>
                <a:cubicBezTo>
                  <a:pt x="182880" y="27432"/>
                  <a:pt x="27432" y="182880"/>
                  <a:pt x="27432" y="384048"/>
                </a:cubicBezTo>
                <a:cubicBezTo>
                  <a:pt x="27432" y="576072"/>
                  <a:pt x="182880" y="740664"/>
                  <a:pt x="384048" y="740664"/>
                </a:cubicBezTo>
                <a:moveTo>
                  <a:pt x="384048" y="758952"/>
                </a:moveTo>
                <a:cubicBezTo>
                  <a:pt x="594360" y="758952"/>
                  <a:pt x="758952" y="594360"/>
                  <a:pt x="758952" y="384048"/>
                </a:cubicBezTo>
                <a:cubicBezTo>
                  <a:pt x="758952" y="173736"/>
                  <a:pt x="594360" y="0"/>
                  <a:pt x="384048" y="0"/>
                </a:cubicBezTo>
                <a:cubicBezTo>
                  <a:pt x="173736" y="0"/>
                  <a:pt x="0" y="173736"/>
                  <a:pt x="0" y="384048"/>
                </a:cubicBezTo>
                <a:cubicBezTo>
                  <a:pt x="0" y="594360"/>
                  <a:pt x="173736" y="758952"/>
                  <a:pt x="384048" y="758952"/>
                </a:cubicBezTo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13" name="Ellipse 72_#color-2050&amp;12712"/>
          <p:cNvSpPr/>
          <p:nvPr>
            <p:custDataLst>
              <p:tags r:id="rId7"/>
            </p:custDataLst>
          </p:nvPr>
        </p:nvSpPr>
        <p:spPr>
          <a:xfrm>
            <a:off x="6291199" y="5139817"/>
            <a:ext cx="758952" cy="758952"/>
          </a:xfrm>
          <a:custGeom>
            <a:avLst/>
            <a:gdLst/>
            <a:ahLst/>
            <a:cxnLst/>
            <a:rect l="l" t="t" r="r" b="b"/>
            <a:pathLst>
              <a:path w="758952" h="758952">
                <a:moveTo>
                  <a:pt x="384048" y="740664"/>
                </a:moveTo>
                <a:cubicBezTo>
                  <a:pt x="576072" y="740664"/>
                  <a:pt x="740664" y="576072"/>
                  <a:pt x="740664" y="384048"/>
                </a:cubicBezTo>
                <a:cubicBezTo>
                  <a:pt x="740664" y="182880"/>
                  <a:pt x="576072" y="27432"/>
                  <a:pt x="384048" y="27432"/>
                </a:cubicBezTo>
                <a:cubicBezTo>
                  <a:pt x="182880" y="27432"/>
                  <a:pt x="27432" y="182880"/>
                  <a:pt x="27432" y="384048"/>
                </a:cubicBezTo>
                <a:cubicBezTo>
                  <a:pt x="27432" y="576072"/>
                  <a:pt x="182880" y="740664"/>
                  <a:pt x="384048" y="740664"/>
                </a:cubicBezTo>
                <a:moveTo>
                  <a:pt x="384048" y="758952"/>
                </a:moveTo>
                <a:cubicBezTo>
                  <a:pt x="594360" y="758952"/>
                  <a:pt x="758952" y="594360"/>
                  <a:pt x="758952" y="384048"/>
                </a:cubicBezTo>
                <a:cubicBezTo>
                  <a:pt x="758952" y="173736"/>
                  <a:pt x="594360" y="0"/>
                  <a:pt x="384048" y="0"/>
                </a:cubicBezTo>
                <a:cubicBezTo>
                  <a:pt x="173736" y="0"/>
                  <a:pt x="0" y="173736"/>
                  <a:pt x="0" y="384048"/>
                </a:cubicBezTo>
                <a:cubicBezTo>
                  <a:pt x="0" y="594360"/>
                  <a:pt x="173736" y="758952"/>
                  <a:pt x="384048" y="758952"/>
                </a:cubicBezTo>
              </a:path>
            </a:pathLst>
          </a:custGeom>
          <a:solidFill>
            <a:schemeClr val="accent1">
              <a:alpha val="10000"/>
            </a:schemeClr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14" name="@mix!m0_序号_01-2050-12354"/>
          <p:cNvSpPr/>
          <p:nvPr>
            <p:custDataLst>
              <p:tags r:id="rId8"/>
            </p:custDataLst>
          </p:nvPr>
        </p:nvSpPr>
        <p:spPr>
          <a:xfrm>
            <a:off x="6364351" y="1025017"/>
            <a:ext cx="603504" cy="603504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rtlCol="0" anchor="ctr" anchorCtr="0"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+mn-ea"/>
                <a:cs typeface="微软雅黑" panose="020B0503020204020204" pitchFamily="34" charset="-120"/>
              </a:rPr>
              <a:t>01</a:t>
            </a:r>
            <a:endParaRPr lang="zh-CN" altLang="en-US" b="1" dirty="0">
              <a:solidFill>
                <a:srgbClr val="FFFFFF"/>
              </a:solidFill>
              <a:latin typeface="+mn-ea"/>
              <a:cs typeface="微软雅黑" panose="020B0503020204020204" pitchFamily="34" charset="-120"/>
            </a:endParaRPr>
          </a:p>
        </p:txBody>
      </p:sp>
      <p:sp>
        <p:nvSpPr>
          <p:cNvPr id="15" name="@mix!m0_序号_02-2050-12355"/>
          <p:cNvSpPr/>
          <p:nvPr>
            <p:custDataLst>
              <p:tags r:id="rId9"/>
            </p:custDataLst>
          </p:nvPr>
        </p:nvSpPr>
        <p:spPr>
          <a:xfrm>
            <a:off x="6885559" y="2414905"/>
            <a:ext cx="603504" cy="603504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rtlCol="0" anchor="ctr" anchorCtr="0">
            <a:norm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en-US" b="1" dirty="0">
                <a:solidFill>
                  <a:srgbClr val="FFFFFF"/>
                </a:solidFill>
                <a:latin typeface="+mn-ea"/>
                <a:cs typeface="微软雅黑" panose="020B0503020204020204" pitchFamily="34" charset="-120"/>
                <a:sym typeface="+mn-ea"/>
              </a:rPr>
              <a:t>02</a:t>
            </a:r>
            <a:endParaRPr lang="en-US" b="1" dirty="0">
              <a:solidFill>
                <a:srgbClr val="FFFFFF"/>
              </a:solidFill>
              <a:latin typeface="+mn-ea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6" name="@mix!m0_序号_04-2050-12357"/>
          <p:cNvSpPr/>
          <p:nvPr>
            <p:custDataLst>
              <p:tags r:id="rId10"/>
            </p:custDataLst>
          </p:nvPr>
        </p:nvSpPr>
        <p:spPr>
          <a:xfrm>
            <a:off x="6364351" y="5212969"/>
            <a:ext cx="603504" cy="603504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rtlCol="0" anchor="ctr" anchorCtr="0">
            <a:norm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en-US" b="1" dirty="0">
                <a:solidFill>
                  <a:srgbClr val="FFFFFF"/>
                </a:solidFill>
                <a:latin typeface="+mn-ea"/>
                <a:cs typeface="微软雅黑" panose="020B0503020204020204" pitchFamily="34" charset="-120"/>
                <a:sym typeface="+mn-ea"/>
              </a:rPr>
              <a:t>04</a:t>
            </a:r>
            <a:endParaRPr lang="en-US" b="1" dirty="0">
              <a:solidFill>
                <a:srgbClr val="FFFFFF"/>
              </a:solidFill>
              <a:latin typeface="+mn-ea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2" name="项标题"/>
          <p:cNvSpPr txBox="1"/>
          <p:nvPr>
            <p:custDataLst>
              <p:tags r:id="rId11"/>
            </p:custDataLst>
          </p:nvPr>
        </p:nvSpPr>
        <p:spPr>
          <a:xfrm>
            <a:off x="7695311" y="2469229"/>
            <a:ext cx="3674187" cy="50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lt"/>
              </a:rPr>
              <a:t>串口软件与传感器通讯</a:t>
            </a:r>
            <a:endParaRPr lang="zh-CN" altLang="en-US" sz="2400" b="1" spc="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lt"/>
            </a:endParaRPr>
          </a:p>
        </p:txBody>
      </p:sp>
      <p:sp>
        <p:nvSpPr>
          <p:cNvPr id="3" name="项标题"/>
          <p:cNvSpPr txBox="1"/>
          <p:nvPr>
            <p:custDataLst>
              <p:tags r:id="rId12"/>
            </p:custDataLst>
          </p:nvPr>
        </p:nvSpPr>
        <p:spPr>
          <a:xfrm>
            <a:off x="7695311" y="3863689"/>
            <a:ext cx="3674187" cy="50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宋体" panose="02010600030101010101" pitchFamily="2" charset="-122"/>
              </a:rPr>
              <a:t>数值的读取</a:t>
            </a:r>
            <a:endParaRPr lang="zh-CN" altLang="en-US" sz="2400" b="1" spc="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宋体" panose="02010600030101010101" pitchFamily="2" charset="-122"/>
            </a:endParaRPr>
          </a:p>
        </p:txBody>
      </p:sp>
      <p:sp>
        <p:nvSpPr>
          <p:cNvPr id="8" name="项标题"/>
          <p:cNvSpPr txBox="1"/>
          <p:nvPr>
            <p:custDataLst>
              <p:tags r:id="rId13"/>
            </p:custDataLst>
          </p:nvPr>
        </p:nvSpPr>
        <p:spPr>
          <a:xfrm>
            <a:off x="7174103" y="5262721"/>
            <a:ext cx="3674187" cy="50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lt"/>
              </a:rPr>
              <a:t>其他设置的修改</a:t>
            </a:r>
            <a:endParaRPr lang="zh-CN" altLang="en-US" sz="2400" b="1" spc="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lt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9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038847" y="965200"/>
            <a:ext cx="5153152" cy="2379472"/>
          </a:xfrm>
          <a:prstGeom prst="rect">
            <a:avLst/>
          </a:prstGeom>
        </p:spPr>
      </p:pic>
      <p:pic>
        <p:nvPicPr>
          <p:cNvPr id="94" name="picture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038847" y="3872992"/>
            <a:ext cx="5153152" cy="2375407"/>
          </a:xfrm>
          <a:prstGeom prst="rect">
            <a:avLst/>
          </a:prstGeom>
        </p:spPr>
      </p:pic>
      <p:pic>
        <p:nvPicPr>
          <p:cNvPr id="96" name="picture 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61264" y="827023"/>
            <a:ext cx="1916175" cy="5421376"/>
          </a:xfrm>
          <a:prstGeom prst="rect">
            <a:avLst/>
          </a:prstGeom>
        </p:spPr>
      </p:pic>
      <p:sp>
        <p:nvSpPr>
          <p:cNvPr id="98" name="textbox 98"/>
          <p:cNvSpPr/>
          <p:nvPr/>
        </p:nvSpPr>
        <p:spPr>
          <a:xfrm>
            <a:off x="2756221" y="1615076"/>
            <a:ext cx="2166619" cy="34290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4000"/>
              </a:lnSpc>
            </a:pPr>
            <a:endParaRPr sz="1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875" algn="l" rtl="0" eaLnBrk="0">
              <a:lnSpc>
                <a:spcPct val="92000"/>
              </a:lnSpc>
            </a:pPr>
            <a:r>
              <a:rPr sz="3065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感测头带</a:t>
            </a:r>
            <a:endParaRPr sz="306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45085" algn="l" rtl="0" eaLnBrk="0">
              <a:lnSpc>
                <a:spcPct val="121000"/>
              </a:lnSpc>
              <a:spcBef>
                <a:spcPts val="0"/>
              </a:spcBef>
            </a:pPr>
            <a:r>
              <a:rPr sz="3065" kern="0" spc="-10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RS485</a:t>
            </a:r>
            <a:r>
              <a:rPr sz="3065" kern="0" spc="-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通信，</a:t>
            </a:r>
            <a:r>
              <a:rPr sz="3065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065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可与上位机</a:t>
            </a:r>
            <a:r>
              <a:rPr sz="3065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065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连接 ，也可</a:t>
            </a:r>
            <a:r>
              <a:rPr sz="3065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065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以与通信模</a:t>
            </a:r>
            <a:r>
              <a:rPr sz="3065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065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块连接，</a:t>
            </a:r>
            <a:endParaRPr sz="306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" name="textbox 104"/>
          <p:cNvSpPr/>
          <p:nvPr/>
        </p:nvSpPr>
        <p:spPr>
          <a:xfrm>
            <a:off x="6031735" y="1570227"/>
            <a:ext cx="463127" cy="3683847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eaVert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3065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通讯模块的接线介绍</a:t>
            </a:r>
            <a:endParaRPr sz="306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28600" y="208915"/>
            <a:ext cx="5803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01</a:t>
            </a:r>
            <a:r>
              <a:rPr lang="zh-CN" altLang="en-US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：</a:t>
            </a:r>
            <a:r>
              <a:rPr lang="zh-CN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线的连接</a:t>
            </a:r>
            <a:endParaRPr lang="zh-CN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1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525895" y="3854576"/>
            <a:ext cx="5153151" cy="2379472"/>
          </a:xfrm>
          <a:prstGeom prst="rect">
            <a:avLst/>
          </a:prstGeom>
        </p:spPr>
      </p:pic>
      <p:pic>
        <p:nvPicPr>
          <p:cNvPr id="114" name="picture 1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48944" y="3854703"/>
            <a:ext cx="5153151" cy="2374223"/>
          </a:xfrm>
          <a:prstGeom prst="rect">
            <a:avLst/>
          </a:prstGeom>
        </p:spPr>
      </p:pic>
      <p:pic>
        <p:nvPicPr>
          <p:cNvPr id="116" name="picture 1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50315" y="1035303"/>
            <a:ext cx="5549391" cy="208889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4455" y="208915"/>
            <a:ext cx="3590290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01</a:t>
            </a:r>
            <a:r>
              <a:rPr lang="zh-CN" altLang="en-US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；线的连接</a:t>
            </a:r>
            <a:endParaRPr lang="zh-CN" altLang="en-US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4"/>
            </p:custDataLst>
          </p:nvPr>
        </p:nvGraphicFramePr>
        <p:xfrm>
          <a:off x="6595110" y="1250950"/>
          <a:ext cx="5318760" cy="2403475"/>
        </p:xfrm>
        <a:graphic>
          <a:graphicData uri="http://schemas.openxmlformats.org/drawingml/2006/table">
            <a:tbl>
              <a:tblPr firstRow="1" bandRow="1">
                <a:tableStyleId>{19131741-DB5C-48FD-8FB2-B52DB603AAA8}</a:tableStyleId>
              </a:tblPr>
              <a:tblGrid>
                <a:gridCol w="1772920"/>
                <a:gridCol w="1772920"/>
                <a:gridCol w="1772920"/>
              </a:tblGrid>
              <a:tr h="4806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线序颜色</a:t>
                      </a:r>
                      <a:r>
                        <a:rPr lang="en-US" altLang="zh-CN"/>
                        <a:t> 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线序定义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端子定义</a:t>
                      </a:r>
                      <a:endParaRPr lang="zh-CN" altLang="en-US"/>
                    </a:p>
                  </a:txBody>
                  <a:tcPr/>
                </a:tc>
              </a:tr>
              <a:tr h="4806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棕色</a:t>
                      </a:r>
                      <a:r>
                        <a:rPr lang="en-US" altLang="zh-CN"/>
                        <a:t>/</a:t>
                      </a:r>
                      <a:r>
                        <a:rPr lang="zh-CN" altLang="en-US"/>
                        <a:t>红色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VCC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VCC</a:t>
                      </a:r>
                      <a:endParaRPr lang="en-US" altLang="zh-CN"/>
                    </a:p>
                  </a:txBody>
                  <a:tcPr/>
                </a:tc>
              </a:tr>
              <a:tr h="4806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黑色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GND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GND</a:t>
                      </a:r>
                      <a:endParaRPr lang="en-US" altLang="zh-CN"/>
                    </a:p>
                  </a:txBody>
                  <a:tcPr/>
                </a:tc>
              </a:tr>
              <a:tr h="4806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蓝色</a:t>
                      </a:r>
                      <a:r>
                        <a:rPr lang="en-US" altLang="zh-CN"/>
                        <a:t>/</a:t>
                      </a:r>
                      <a:r>
                        <a:rPr lang="zh-CN" altLang="en-US"/>
                        <a:t>绿色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RS485+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A+</a:t>
                      </a:r>
                      <a:endParaRPr lang="en-US" altLang="zh-CN"/>
                    </a:p>
                  </a:txBody>
                  <a:tcPr/>
                </a:tc>
              </a:tr>
              <a:tr h="4806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黄色</a:t>
                      </a:r>
                      <a:r>
                        <a:rPr lang="en-US" altLang="zh-CN"/>
                        <a:t>/</a:t>
                      </a:r>
                      <a:r>
                        <a:rPr lang="zh-CN" altLang="en-US"/>
                        <a:t>白色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RS485-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B-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40"/>
          <p:cNvSpPr/>
          <p:nvPr/>
        </p:nvSpPr>
        <p:spPr>
          <a:xfrm>
            <a:off x="582247" y="2803771"/>
            <a:ext cx="3787985" cy="2507827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645"/>
              </a:lnSpc>
            </a:pPr>
            <a:r>
              <a:rPr sz="2665" b="1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接好 ，选择栏选择）</a:t>
            </a:r>
            <a:endParaRPr sz="266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0660" indent="316230" algn="l" rtl="0" eaLnBrk="0">
              <a:lnSpc>
                <a:spcPct val="102000"/>
              </a:lnSpc>
              <a:spcBef>
                <a:spcPts val="240"/>
              </a:spcBef>
            </a:pPr>
            <a:r>
              <a:rPr sz="2665" b="1" kern="0" spc="-6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 </a:t>
            </a:r>
            <a:r>
              <a:rPr sz="2665" b="1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，波特率： </a:t>
            </a:r>
            <a:r>
              <a:rPr sz="2665" b="1" kern="0" spc="-6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115200</a:t>
            </a:r>
            <a:r>
              <a:rPr sz="2665" b="1" kern="0" spc="8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2400" b="1" kern="0" spc="-1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（默认）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11175" algn="l" rtl="0" eaLnBrk="0">
              <a:lnSpc>
                <a:spcPct val="82000"/>
              </a:lnSpc>
              <a:spcBef>
                <a:spcPts val="140"/>
              </a:spcBef>
            </a:pPr>
            <a:r>
              <a:rPr sz="2665" b="1" kern="0" spc="-8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3 </a:t>
            </a:r>
            <a:r>
              <a:rPr sz="2665" b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，校验位：无</a:t>
            </a:r>
            <a:endParaRPr sz="266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04190" algn="l" rtl="0" eaLnBrk="0">
              <a:lnSpc>
                <a:spcPct val="99000"/>
              </a:lnSpc>
              <a:spcBef>
                <a:spcPts val="20"/>
              </a:spcBef>
            </a:pPr>
            <a:r>
              <a:rPr sz="2665" b="1" kern="0" spc="-6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4 </a:t>
            </a:r>
            <a:r>
              <a:rPr sz="2665" b="1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，数据位：</a:t>
            </a:r>
            <a:r>
              <a:rPr sz="2665" b="1" kern="0" spc="-6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8</a:t>
            </a:r>
            <a:endParaRPr sz="2665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514350" algn="l" rtl="0" eaLnBrk="0">
              <a:lnSpc>
                <a:spcPts val="2565"/>
              </a:lnSpc>
            </a:pPr>
            <a:r>
              <a:rPr sz="2665" b="1" kern="0" spc="-8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5 </a:t>
            </a:r>
            <a:r>
              <a:rPr sz="2665" b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，停止位：</a:t>
            </a:r>
            <a:r>
              <a:rPr sz="2665" b="1" kern="0" spc="-3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665" b="1" kern="0" spc="-8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</a:t>
            </a:r>
            <a:endParaRPr sz="2665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  <p:sp>
        <p:nvSpPr>
          <p:cNvPr id="144" name="textbox 144"/>
          <p:cNvSpPr/>
          <p:nvPr/>
        </p:nvSpPr>
        <p:spPr>
          <a:xfrm>
            <a:off x="688872" y="1442302"/>
            <a:ext cx="3574627" cy="11362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sz="1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2665" b="1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 ，打开串口调试助手</a:t>
            </a:r>
            <a:endParaRPr sz="266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86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4000"/>
              </a:lnSpc>
            </a:pPr>
            <a:endParaRPr sz="1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2645"/>
              </a:lnSpc>
            </a:pPr>
            <a:r>
              <a:rPr sz="2665" b="1" kern="0" spc="-10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</a:t>
            </a:r>
            <a:r>
              <a:rPr sz="2665" b="1" kern="0" spc="-9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2665" b="1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665" b="1" kern="0" spc="-3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665" b="1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串口</a:t>
            </a:r>
            <a:r>
              <a:rPr sz="2665" b="1" kern="0" spc="-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：（</a:t>
            </a:r>
            <a:r>
              <a:rPr sz="2665" b="1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模块</a:t>
            </a:r>
            <a:r>
              <a:rPr sz="2665" b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连</a:t>
            </a:r>
            <a:endParaRPr sz="266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33060" y="1771015"/>
            <a:ext cx="5838825" cy="4572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9060" y="118110"/>
            <a:ext cx="4705985" cy="767715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p>
            <a:r>
              <a:rPr lang="en-US" altLang="zh-CN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lt"/>
                <a:sym typeface="+mn-ea"/>
              </a:rPr>
              <a:t>03</a:t>
            </a: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宋体" panose="02010600030101010101" pitchFamily="2" charset="-122"/>
                <a:sym typeface="+mn-ea"/>
              </a:rPr>
              <a:t>；</a:t>
            </a: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lt"/>
                <a:sym typeface="+mn-ea"/>
              </a:rPr>
              <a:t>串口软件与传感器通讯</a:t>
            </a:r>
            <a:endParaRPr lang="zh-CN" altLang="en-US" sz="2400" b="1" spc="3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lt"/>
            </a:endParaRPr>
          </a:p>
          <a:p>
            <a:endParaRPr lang="zh-CN" altLang="en-US" sz="2400" b="1" spc="3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6"/>
          <p:cNvSpPr/>
          <p:nvPr/>
        </p:nvSpPr>
        <p:spPr>
          <a:xfrm>
            <a:off x="669925" y="2037080"/>
            <a:ext cx="3505200" cy="44399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sz="1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55000"/>
              </a:lnSpc>
            </a:pPr>
            <a:r>
              <a:rPr sz="2400" b="1" kern="0" spc="-1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</a:t>
            </a:r>
            <a:r>
              <a:rPr sz="2400" b="1" kern="0" spc="-9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lang="zh-CN" sz="2400" b="1" kern="0" spc="-9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、</a:t>
            </a:r>
            <a:r>
              <a:rPr sz="2400" b="1" kern="0" spc="-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</a:t>
            </a:r>
            <a:r>
              <a:rPr sz="24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400" b="1" kern="0" spc="-1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HEX</a:t>
            </a:r>
            <a:endParaRPr sz="2400" b="1" kern="0" spc="-120" dirty="0">
              <a:solidFill>
                <a:srgbClr val="000000">
                  <a:alpha val="100000"/>
                </a:srgbClr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algn="l" rtl="0" eaLnBrk="0">
              <a:lnSpc>
                <a:spcPct val="155000"/>
              </a:lnSpc>
            </a:pP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</a:t>
            </a:r>
            <a:r>
              <a:rPr lang="zh-CN" sz="2400" b="1" kern="0" spc="-3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、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在输入命令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:</a:t>
            </a:r>
            <a:endParaRPr sz="2400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40640" algn="l" rtl="0" eaLnBrk="0">
              <a:lnSpc>
                <a:spcPts val="2510"/>
              </a:lnSpc>
            </a:pPr>
            <a:r>
              <a:rPr sz="2400" b="1" kern="0" spc="-2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bdbdbo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, 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对话框是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否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1000"/>
              </a:lnSpc>
              <a:spcBef>
                <a:spcPts val="215"/>
              </a:spcBef>
            </a:pP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返回命令</a:t>
            </a:r>
            <a:r>
              <a:rPr sz="2400" b="1" kern="0" spc="1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1.</a:t>
            </a:r>
            <a:endParaRPr sz="2400" b="1" kern="0" spc="-10" dirty="0">
              <a:solidFill>
                <a:srgbClr val="000000">
                  <a:alpha val="100000"/>
                </a:srgbClr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12700" algn="l" rtl="0" eaLnBrk="0">
              <a:lnSpc>
                <a:spcPct val="91000"/>
              </a:lnSpc>
              <a:spcBef>
                <a:spcPts val="215"/>
              </a:spcBef>
            </a:pPr>
            <a:r>
              <a:rPr sz="2400" b="1" kern="0" spc="-8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3 </a:t>
            </a:r>
            <a:r>
              <a:rPr lang="zh-CN" sz="2400" b="1" kern="0" spc="-8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、</a:t>
            </a:r>
            <a:r>
              <a:rPr sz="2400" b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输入命令：主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机输入地址码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15240" algn="l" rtl="0" eaLnBrk="0">
              <a:lnSpc>
                <a:spcPct val="94000"/>
              </a:lnSpc>
              <a:spcBef>
                <a:spcPts val="190"/>
              </a:spcBef>
            </a:pPr>
            <a:r>
              <a:rPr sz="2400" b="1" kern="0" spc="-1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010300000002C4</a:t>
            </a:r>
            <a:r>
              <a:rPr sz="2400" b="1" kern="0" spc="-2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0B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送</a:t>
            </a:r>
            <a:r>
              <a:rPr sz="2400" b="1" kern="0" spc="-1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b="1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，对话框返回 如图</a:t>
            </a:r>
            <a:r>
              <a:rPr sz="2400" b="1" kern="0" spc="-6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代码。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875" algn="l" rtl="0" eaLnBrk="0">
              <a:lnSpc>
                <a:spcPts val="2440"/>
              </a:lnSpc>
              <a:spcBef>
                <a:spcPts val="135"/>
              </a:spcBef>
            </a:pPr>
            <a:r>
              <a:rPr sz="2400" b="1" kern="0" spc="-4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4 </a:t>
            </a:r>
            <a:r>
              <a:rPr sz="2400" b="1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，输入命令：</a:t>
            </a:r>
            <a:r>
              <a:rPr sz="2400" b="1" kern="0" spc="-4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7aodoa</a:t>
            </a:r>
            <a:r>
              <a:rPr sz="2400" b="1" kern="0" spc="-5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,</a:t>
            </a:r>
            <a:endParaRPr sz="2400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12700" algn="l" rtl="0" eaLnBrk="0">
              <a:lnSpc>
                <a:spcPct val="91000"/>
              </a:lnSpc>
              <a:spcBef>
                <a:spcPts val="465"/>
              </a:spcBef>
            </a:pP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对话框返回代码 如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3</a:t>
            </a:r>
            <a:endParaRPr sz="2400" b="1" kern="0" spc="-20" dirty="0">
              <a:solidFill>
                <a:srgbClr val="000000">
                  <a:alpha val="100000"/>
                </a:srgbClr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  <p:sp>
        <p:nvSpPr>
          <p:cNvPr id="156" name="textbox 156"/>
          <p:cNvSpPr/>
          <p:nvPr/>
        </p:nvSpPr>
        <p:spPr>
          <a:xfrm>
            <a:off x="-16933" y="429081"/>
            <a:ext cx="12225867" cy="461433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sz="1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  <a:tabLst>
                <a:tab pos="3406775" algn="l"/>
              </a:tabLst>
            </a:pPr>
            <a:r>
              <a:rPr sz="3065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3065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口</a:t>
            </a:r>
            <a:r>
              <a:rPr sz="3065" b="1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</a:t>
            </a:r>
            <a:r>
              <a:rPr sz="3065" b="1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065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头              </a:t>
            </a:r>
            <a:r>
              <a:rPr sz="3065" b="1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      </a:t>
            </a:r>
            <a:endParaRPr sz="306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8" name="textbox 158"/>
          <p:cNvSpPr/>
          <p:nvPr/>
        </p:nvSpPr>
        <p:spPr>
          <a:xfrm>
            <a:off x="6394450" y="3024505"/>
            <a:ext cx="4903470" cy="4044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2665"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</a:t>
            </a:r>
            <a:r>
              <a:rPr sz="2665" b="1" kern="0" spc="-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       </a:t>
            </a:r>
            <a:r>
              <a:rPr sz="2665" b="1" kern="0" spc="-3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                              </a:t>
            </a:r>
            <a:r>
              <a:rPr sz="2665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</a:t>
            </a:r>
            <a:r>
              <a:rPr lang="en-US" sz="2665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lang="en-US" sz="2665" b="1" kern="0" spc="-3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0" name="textbox 160"/>
          <p:cNvSpPr/>
          <p:nvPr/>
        </p:nvSpPr>
        <p:spPr>
          <a:xfrm>
            <a:off x="6828790" y="4770755"/>
            <a:ext cx="532765" cy="3879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2665" b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</a:t>
            </a:r>
            <a:r>
              <a:rPr sz="2665" b="1" kern="0" spc="-7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3</a:t>
            </a:r>
            <a:endParaRPr sz="2665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9065" y="198120"/>
            <a:ext cx="4845685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lt"/>
                <a:sym typeface="+mn-ea"/>
              </a:rPr>
              <a:t>03</a:t>
            </a: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宋体" panose="02010600030101010101" pitchFamily="2" charset="-122"/>
                <a:sym typeface="+mn-ea"/>
              </a:rPr>
              <a:t>；</a:t>
            </a: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lt"/>
                <a:sym typeface="+mn-ea"/>
              </a:rPr>
              <a:t>串口软件与传感器通讯</a:t>
            </a:r>
            <a:endParaRPr lang="zh-CN" altLang="en-US" sz="2400" b="1" spc="3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lt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48335" y="727075"/>
            <a:ext cx="4032250" cy="1411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第一次连接的话使用全局清零指令：</a:t>
            </a:r>
            <a:r>
              <a:rPr lang="en-US" altLang="zh-CN">
                <a:solidFill>
                  <a:srgbClr val="FF0000"/>
                </a:solidFill>
              </a:rPr>
              <a:t>00050000FF008DEB</a:t>
            </a:r>
            <a:r>
              <a:rPr lang="zh-CN" altLang="en-US"/>
              <a:t>，该指令无返回命令</a:t>
            </a:r>
            <a:r>
              <a:rPr lang="en-US" altLang="zh-CN"/>
              <a:t> </a:t>
            </a:r>
            <a:r>
              <a:rPr lang="zh-CN" altLang="en-US"/>
              <a:t>，</a:t>
            </a:r>
            <a:r>
              <a:rPr lang="zh-CN" altLang="en-US" sz="1200"/>
              <a:t>注：全局清零是对链接在该上位机上的全部传感器进行当前值清零（归零），因此不会有指令返回，不论以指令以ASCII或是HEX格式发送</a:t>
            </a:r>
            <a:endParaRPr lang="zh-CN" altLang="en-US" sz="1200"/>
          </a:p>
        </p:txBody>
      </p:sp>
      <p:sp>
        <p:nvSpPr>
          <p:cNvPr id="4" name="文本框 3"/>
          <p:cNvSpPr txBox="1"/>
          <p:nvPr/>
        </p:nvSpPr>
        <p:spPr>
          <a:xfrm>
            <a:off x="669925" y="6398895"/>
            <a:ext cx="2254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注意，此为单头连接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9265" y="198120"/>
            <a:ext cx="2874645" cy="25196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2675" y="198120"/>
            <a:ext cx="3031490" cy="26644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9835" y="3803015"/>
            <a:ext cx="3156585" cy="27825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box 166"/>
          <p:cNvSpPr/>
          <p:nvPr/>
        </p:nvSpPr>
        <p:spPr>
          <a:xfrm>
            <a:off x="295910" y="1382395"/>
            <a:ext cx="3811905" cy="46520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415" algn="l" rtl="0" eaLnBrk="0">
              <a:lnSpc>
                <a:spcPct val="104000"/>
              </a:lnSpc>
            </a:pPr>
            <a:r>
              <a:rPr sz="2665" b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动态滚动测试</a:t>
            </a:r>
            <a:endParaRPr sz="266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9705" algn="l" rtl="0" eaLnBrk="0">
              <a:lnSpc>
                <a:spcPct val="104000"/>
              </a:lnSpc>
            </a:pPr>
            <a:r>
              <a:rPr lang="en-US" sz="2665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665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665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输入命令：</a:t>
            </a:r>
            <a:r>
              <a:rPr sz="2665" b="1" kern="0" spc="-3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7a0d0a</a:t>
            </a:r>
            <a:endParaRPr sz="2665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364490" algn="l" rtl="0" eaLnBrk="0">
              <a:lnSpc>
                <a:spcPct val="104000"/>
              </a:lnSpc>
              <a:spcBef>
                <a:spcPts val="295"/>
              </a:spcBef>
            </a:pPr>
            <a:r>
              <a:rPr sz="2665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</a:t>
            </a:r>
            <a:endParaRPr sz="266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60045" algn="l" rtl="0" eaLnBrk="0">
              <a:lnSpc>
                <a:spcPct val="104000"/>
              </a:lnSpc>
              <a:spcBef>
                <a:spcPts val="205"/>
              </a:spcBef>
            </a:pPr>
            <a:r>
              <a:rPr sz="2665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按图</a:t>
            </a:r>
            <a:r>
              <a:rPr sz="2665" b="1" kern="0" spc="-1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</a:t>
            </a:r>
            <a:r>
              <a:rPr sz="2665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勾选选项后</a:t>
            </a:r>
            <a:endParaRPr sz="266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369570" algn="l" rtl="0" eaLnBrk="0">
              <a:lnSpc>
                <a:spcPct val="104000"/>
              </a:lnSpc>
              <a:spcBef>
                <a:spcPts val="300"/>
              </a:spcBef>
            </a:pPr>
            <a:r>
              <a:rPr sz="2665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</a:t>
            </a:r>
            <a:r>
              <a:rPr sz="2665" b="1" kern="0" spc="-3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 </a:t>
            </a:r>
            <a:r>
              <a:rPr sz="2665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滚动显示感测头测</a:t>
            </a:r>
            <a:r>
              <a:rPr sz="2665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665"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量数据。</a:t>
            </a:r>
            <a:endParaRPr sz="266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2" name="textbox 172"/>
          <p:cNvSpPr/>
          <p:nvPr/>
        </p:nvSpPr>
        <p:spPr>
          <a:xfrm>
            <a:off x="5092700" y="6034405"/>
            <a:ext cx="5287645" cy="3879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2665"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</a:t>
            </a:r>
            <a:r>
              <a:rPr sz="2665" b="1" kern="0" spc="-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          </a:t>
            </a:r>
            <a:r>
              <a:rPr sz="2665" b="1" kern="0" spc="-3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                            </a:t>
            </a:r>
            <a:r>
              <a:rPr sz="2665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</a:t>
            </a:r>
            <a:r>
              <a:rPr sz="2665" b="1" kern="0" spc="-3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</a:t>
            </a:r>
            <a:endParaRPr sz="2665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  <p:pic>
        <p:nvPicPr>
          <p:cNvPr id="174" name="picture 17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418209" y="2289683"/>
            <a:ext cx="1028192" cy="4572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546985" y="2378710"/>
            <a:ext cx="1048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ASCCL</a:t>
            </a:r>
            <a:endParaRPr lang="en-US" altLang="zh-CN"/>
          </a:p>
        </p:txBody>
      </p:sp>
      <p:sp>
        <p:nvSpPr>
          <p:cNvPr id="3" name="文本框 2"/>
          <p:cNvSpPr txBox="1"/>
          <p:nvPr/>
        </p:nvSpPr>
        <p:spPr>
          <a:xfrm>
            <a:off x="295910" y="4472940"/>
            <a:ext cx="277050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注：在</a:t>
            </a:r>
            <a:r>
              <a:rPr lang="en-US" altLang="zh-CN"/>
              <a:t>ASCII</a:t>
            </a:r>
            <a:r>
              <a:rPr lang="zh-CN" altLang="en-US"/>
              <a:t>模式下使用这个指令，</a:t>
            </a:r>
            <a:endParaRPr lang="zh-CN" altLang="en-US"/>
          </a:p>
          <a:p>
            <a:r>
              <a:rPr lang="zh-CN" altLang="en-US"/>
              <a:t>返回的数值直接解析为数值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39065" y="198120"/>
            <a:ext cx="4845685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lt"/>
                <a:sym typeface="+mn-ea"/>
              </a:rPr>
              <a:t>03</a:t>
            </a: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宋体" panose="02010600030101010101" pitchFamily="2" charset="-122"/>
                <a:sym typeface="+mn-ea"/>
              </a:rPr>
              <a:t>；</a:t>
            </a: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lt"/>
                <a:sym typeface="+mn-ea"/>
              </a:rPr>
              <a:t>串口软件与传感器通讯</a:t>
            </a:r>
            <a:endParaRPr lang="zh-CN" altLang="en-US" sz="2400" b="1" spc="3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lt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770" y="566420"/>
            <a:ext cx="1530985" cy="5281295"/>
          </a:xfrm>
          <a:prstGeom prst="rect">
            <a:avLst/>
          </a:prstGeom>
        </p:spPr>
      </p:pic>
      <p:pic>
        <p:nvPicPr>
          <p:cNvPr id="6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6710" y="881063"/>
            <a:ext cx="5269230" cy="465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94640" y="1165225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双头读取数值</a:t>
            </a:r>
            <a:endParaRPr lang="zh-CN" altLang="en-US" sz="32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5130" y="1858645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1</a:t>
            </a:r>
            <a:r>
              <a:rPr lang="zh-CN" altLang="en-US"/>
              <a:t>、如果两个同时接，就需要用每个单独的读取指令轮流发送读取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405130" y="261366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2</a:t>
            </a:r>
            <a:r>
              <a:rPr lang="zh-CN" altLang="en-US"/>
              <a:t>、先给每个设定好地址，然后用每个地址对应的读取指令轮流读取</a:t>
            </a:r>
            <a:endParaRPr lang="zh-CN" altLang="en-US"/>
          </a:p>
        </p:txBody>
      </p:sp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6578600" y="534670"/>
          <a:ext cx="5455920" cy="6014085"/>
        </p:xfrm>
        <a:graphic>
          <a:graphicData uri="http://schemas.openxmlformats.org/drawingml/2006/table">
            <a:tbl>
              <a:tblPr firstRow="1" bandRow="1">
                <a:tableStyleId>{35B0AE28-D46E-4885-84A4-69647E301B09}</a:tableStyleId>
              </a:tblPr>
              <a:tblGrid>
                <a:gridCol w="944245"/>
                <a:gridCol w="944245"/>
                <a:gridCol w="1167765"/>
                <a:gridCol w="1442720"/>
                <a:gridCol w="956945"/>
              </a:tblGrid>
              <a:tr h="414020">
                <a:tc gridSpan="5">
                  <a:txBody>
                    <a:bodyPr/>
                    <a:p>
                      <a:pPr algn="l" fontAlgn="ctr"/>
                      <a:r>
                        <a:rPr lang="zh-CN" altLang="en-US" sz="1600"/>
                        <a:t>读取数据例：读取距离值</a:t>
                      </a:r>
                      <a:endParaRPr lang="zh-CN" altLang="en-US" sz="1600"/>
                    </a:p>
                  </a:txBody>
                  <a:tcPr marL="9842" marR="9842" marT="9842" marB="0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15290">
                <a:tc gridSpan="5">
                  <a:txBody>
                    <a:bodyPr/>
                    <a:p>
                      <a:pPr algn="l" fontAlgn="ctr"/>
                      <a:r>
                        <a:rPr lang="zh-CN" altLang="en-US" sz="1600"/>
                        <a:t>发送命令</a:t>
                      </a:r>
                      <a:endParaRPr lang="zh-CN" altLang="en-US" sz="1600"/>
                    </a:p>
                  </a:txBody>
                  <a:tcPr marL="9842" marR="9842" marT="9842" marB="0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90525">
                <a:tc gridSpan="5">
                  <a:txBody>
                    <a:bodyPr/>
                    <a:p>
                      <a:pPr algn="l" fontAlgn="ctr"/>
                      <a:r>
                        <a:rPr lang="en-US" altLang="zh-CN" sz="1600"/>
                        <a:t>010300000002C40B</a:t>
                      </a:r>
                      <a:endParaRPr lang="en-US" altLang="zh-CN" sz="1600"/>
                    </a:p>
                  </a:txBody>
                  <a:tcPr marL="9842" marR="9842" marT="9842" marB="0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15290">
                <a:tc>
                  <a:txBody>
                    <a:bodyPr/>
                    <a:p>
                      <a:pPr algn="l" fontAlgn="ctr"/>
                      <a:r>
                        <a:rPr lang="zh-CN" altLang="en-US" sz="1600"/>
                        <a:t>地址码</a:t>
                      </a:r>
                      <a:endParaRPr lang="zh-CN" altLang="en-US" sz="1600"/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600"/>
                        <a:t>功能码</a:t>
                      </a:r>
                      <a:endParaRPr lang="zh-CN" altLang="en-US" sz="1600"/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600"/>
                        <a:t>寄存器地址</a:t>
                      </a:r>
                      <a:endParaRPr lang="zh-CN" altLang="en-US" sz="1600"/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600"/>
                        <a:t>寄存器个数</a:t>
                      </a:r>
                      <a:endParaRPr lang="zh-CN" altLang="en-US" sz="1600"/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/>
                        <a:t>CRC</a:t>
                      </a:r>
                      <a:r>
                        <a:rPr lang="zh-CN" altLang="en-US" sz="1600"/>
                        <a:t>码</a:t>
                      </a:r>
                      <a:endParaRPr lang="zh-CN" altLang="en-US" sz="1600"/>
                    </a:p>
                  </a:txBody>
                  <a:tcPr marL="9842" marR="9842" marT="9842" marB="0" anchor="ctr" anchorCtr="0"/>
                </a:tc>
              </a:tr>
              <a:tr h="414020">
                <a:tc>
                  <a:txBody>
                    <a:bodyPr/>
                    <a:p>
                      <a:pPr algn="l" fontAlgn="ctr"/>
                      <a:r>
                        <a:rPr lang="en-US" altLang="zh-CN" sz="1600"/>
                        <a:t>01</a:t>
                      </a:r>
                      <a:endParaRPr lang="en-US" altLang="zh-CN" sz="1600"/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/>
                        <a:t>03</a:t>
                      </a:r>
                      <a:endParaRPr lang="en-US" altLang="zh-CN" sz="1600"/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/>
                        <a:t>00 00</a:t>
                      </a:r>
                      <a:endParaRPr lang="en-US" altLang="zh-CN" sz="1600"/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/>
                        <a:t>00 02</a:t>
                      </a:r>
                      <a:endParaRPr lang="en-US" altLang="zh-CN" sz="1600"/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/>
                        <a:t>C4 0B</a:t>
                      </a:r>
                      <a:endParaRPr lang="en-US" altLang="zh-CN" sz="1600"/>
                    </a:p>
                  </a:txBody>
                  <a:tcPr marL="9842" marR="9842" marT="9842" marB="0" anchor="ctr" anchorCtr="0"/>
                </a:tc>
              </a:tr>
              <a:tr h="415290">
                <a:tc gridSpan="5">
                  <a:txBody>
                    <a:bodyPr/>
                    <a:p>
                      <a:pPr algn="ctr" fontAlgn="ctr"/>
                      <a:endParaRPr sz="1600"/>
                    </a:p>
                  </a:txBody>
                  <a:tcPr marL="9842" marR="9842" marT="9842" marB="0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15290">
                <a:tc gridSpan="5">
                  <a:txBody>
                    <a:bodyPr/>
                    <a:p>
                      <a:pPr algn="l" fontAlgn="ctr"/>
                      <a:r>
                        <a:rPr lang="zh-CN" altLang="en-US" sz="1600"/>
                        <a:t>传感器反馈信息</a:t>
                      </a:r>
                      <a:endParaRPr lang="zh-CN" altLang="en-US" sz="1600"/>
                    </a:p>
                  </a:txBody>
                  <a:tcPr marL="9842" marR="9842" marT="9842" marB="0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14655">
                <a:tc gridSpan="5">
                  <a:txBody>
                    <a:bodyPr/>
                    <a:p>
                      <a:pPr algn="l" fontAlgn="ctr"/>
                      <a:r>
                        <a:rPr lang="en-US" altLang="zh-CN" sz="1600"/>
                        <a:t>0103040000CF48AFF5</a:t>
                      </a:r>
                      <a:endParaRPr lang="en-US" altLang="zh-CN" sz="1600"/>
                    </a:p>
                  </a:txBody>
                  <a:tcPr marL="9842" marR="9842" marT="9842" marB="0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97205">
                <a:tc>
                  <a:txBody>
                    <a:bodyPr/>
                    <a:p>
                      <a:pPr algn="l" fontAlgn="ctr"/>
                      <a:r>
                        <a:rPr lang="zh-CN" altLang="en-US" sz="1600"/>
                        <a:t>地址码</a:t>
                      </a:r>
                      <a:endParaRPr lang="zh-CN" altLang="en-US" sz="1600"/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600"/>
                        <a:t>功能码</a:t>
                      </a:r>
                      <a:endParaRPr lang="zh-CN" altLang="en-US" sz="1600"/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600"/>
                        <a:t>字节数</a:t>
                      </a:r>
                      <a:endParaRPr lang="zh-CN" altLang="en-US" sz="1600"/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600"/>
                        <a:t>寄存器值 距离值</a:t>
                      </a:r>
                      <a:endParaRPr lang="zh-CN" altLang="en-US" sz="1600"/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/>
                        <a:t>CRC</a:t>
                      </a:r>
                      <a:r>
                        <a:rPr lang="zh-CN" altLang="en-US" sz="1600"/>
                        <a:t>码</a:t>
                      </a:r>
                      <a:endParaRPr lang="zh-CN" altLang="en-US" sz="1600"/>
                    </a:p>
                  </a:txBody>
                  <a:tcPr marL="9842" marR="9842" marT="9842" marB="0" anchor="ctr" anchorCtr="0"/>
                </a:tc>
              </a:tr>
              <a:tr h="415290">
                <a:tc>
                  <a:txBody>
                    <a:bodyPr/>
                    <a:p>
                      <a:pPr algn="l" fontAlgn="ctr"/>
                      <a:r>
                        <a:rPr lang="en-US" altLang="zh-CN" sz="1600"/>
                        <a:t>01</a:t>
                      </a:r>
                      <a:endParaRPr lang="en-US" altLang="zh-CN" sz="1600"/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/>
                        <a:t>03</a:t>
                      </a:r>
                      <a:endParaRPr lang="en-US" altLang="zh-CN" sz="1600"/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/>
                        <a:t>04</a:t>
                      </a:r>
                      <a:endParaRPr lang="en-US" altLang="zh-CN" sz="1600"/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>
                          <a:solidFill>
                            <a:srgbClr val="FF0000"/>
                          </a:solidFill>
                        </a:rPr>
                        <a:t>00 00 CF 48</a:t>
                      </a:r>
                      <a:endParaRPr lang="en-US" altLang="zh-CN" sz="1600">
                        <a:solidFill>
                          <a:srgbClr val="FF0000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600"/>
                        <a:t>AF F5</a:t>
                      </a:r>
                      <a:endParaRPr lang="en-US" altLang="zh-CN" sz="1600"/>
                    </a:p>
                  </a:txBody>
                  <a:tcPr marL="9842" marR="9842" marT="9842" marB="0" anchor="ctr" anchorCtr="0"/>
                </a:tc>
              </a:tr>
              <a:tr h="903605">
                <a:tc gridSpan="5">
                  <a:txBody>
                    <a:bodyPr/>
                    <a:p>
                      <a:pPr algn="l" fontAlgn="ctr"/>
                      <a:r>
                        <a:rPr lang="zh-CN" altLang="en-US" sz="1600">
                          <a:solidFill>
                            <a:srgbClr val="FF0000"/>
                          </a:solidFill>
                        </a:rPr>
                        <a:t>得到传感器返回的</a:t>
                      </a:r>
                      <a:r>
                        <a:rPr lang="en-US" altLang="zh-CN" sz="1600">
                          <a:solidFill>
                            <a:srgbClr val="FF0000"/>
                          </a:solidFill>
                        </a:rPr>
                        <a:t>4</a:t>
                      </a:r>
                      <a:r>
                        <a:rPr lang="zh-CN" altLang="en-US" sz="1600">
                          <a:solidFill>
                            <a:srgbClr val="FF0000"/>
                          </a:solidFill>
                        </a:rPr>
                        <a:t>位</a:t>
                      </a:r>
                      <a:r>
                        <a:rPr lang="en-US" altLang="zh-CN" sz="1600">
                          <a:solidFill>
                            <a:srgbClr val="FF0000"/>
                          </a:solidFill>
                        </a:rPr>
                        <a:t>16</a:t>
                      </a:r>
                      <a:r>
                        <a:rPr lang="zh-CN" altLang="en-US" sz="1600">
                          <a:solidFill>
                            <a:srgbClr val="FF0000"/>
                          </a:solidFill>
                        </a:rPr>
                        <a:t>进制数据后，通过</a:t>
                      </a:r>
                      <a:r>
                        <a:rPr lang="en-US" altLang="zh-CN" sz="1600">
                          <a:solidFill>
                            <a:srgbClr val="FF0000"/>
                          </a:solidFill>
                        </a:rPr>
                        <a:t>16</a:t>
                      </a:r>
                      <a:r>
                        <a:rPr lang="zh-CN" altLang="en-US" sz="1600">
                          <a:solidFill>
                            <a:srgbClr val="FF0000"/>
                          </a:solidFill>
                        </a:rPr>
                        <a:t>进制转</a:t>
                      </a:r>
                      <a:r>
                        <a:rPr lang="en-US" altLang="zh-CN" sz="1600">
                          <a:solidFill>
                            <a:srgbClr val="FF0000"/>
                          </a:solidFill>
                        </a:rPr>
                        <a:t>10</a:t>
                      </a:r>
                      <a:r>
                        <a:rPr lang="zh-CN" altLang="en-US" sz="1600">
                          <a:solidFill>
                            <a:srgbClr val="FF0000"/>
                          </a:solidFill>
                        </a:rPr>
                        <a:t>进制，得到整数数值，再除以</a:t>
                      </a:r>
                      <a:r>
                        <a:rPr lang="en-US" altLang="zh-CN" sz="1600">
                          <a:solidFill>
                            <a:srgbClr val="FF0000"/>
                          </a:solidFill>
                        </a:rPr>
                        <a:t>10000</a:t>
                      </a:r>
                      <a:r>
                        <a:rPr lang="zh-CN" altLang="en-US" sz="1600">
                          <a:solidFill>
                            <a:srgbClr val="FF0000"/>
                          </a:solidFill>
                        </a:rPr>
                        <a:t>，得到正确的测量数值</a:t>
                      </a:r>
                      <a:endParaRPr lang="zh-CN" altLang="en-US" sz="1600">
                        <a:solidFill>
                          <a:srgbClr val="FF0000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903605">
                <a:tc gridSpan="5">
                  <a:txBody>
                    <a:bodyPr/>
                    <a:p>
                      <a:pPr algn="l" fontAlgn="ctr">
                        <a:buNone/>
                      </a:pPr>
                      <a:r>
                        <a:rPr lang="zh-CN" altLang="en-US" sz="1600">
                          <a:solidFill>
                            <a:srgbClr val="FF0000"/>
                          </a:solidFill>
                        </a:rPr>
                        <a:t>其中</a:t>
                      </a:r>
                      <a:r>
                        <a:rPr lang="en-US" altLang="zh-CN" sz="1600">
                          <a:solidFill>
                            <a:srgbClr val="FF0000"/>
                          </a:solidFill>
                        </a:rPr>
                        <a:t>00 00 CF 48</a:t>
                      </a:r>
                      <a:r>
                        <a:rPr lang="zh-CN" altLang="en-US" sz="1600">
                          <a:solidFill>
                            <a:srgbClr val="FF0000"/>
                          </a:solidFill>
                        </a:rPr>
                        <a:t>为距离信息，单位为</a:t>
                      </a:r>
                      <a:r>
                        <a:rPr lang="en-US" altLang="zh-CN" sz="1600">
                          <a:solidFill>
                            <a:srgbClr val="FF0000"/>
                          </a:solidFill>
                        </a:rPr>
                        <a:t>um</a:t>
                      </a:r>
                      <a:r>
                        <a:rPr lang="zh-CN" altLang="en-US" sz="1600">
                          <a:solidFill>
                            <a:srgbClr val="FF0000"/>
                          </a:solidFill>
                        </a:rPr>
                        <a:t>，转换成十进制距离为：</a:t>
                      </a:r>
                      <a:r>
                        <a:rPr lang="en-US" altLang="zh-CN" sz="1600">
                          <a:solidFill>
                            <a:srgbClr val="FF0000"/>
                          </a:solidFill>
                        </a:rPr>
                        <a:t>53064   </a:t>
                      </a:r>
                      <a:r>
                        <a:rPr lang="zh-CN" altLang="en-US" sz="1600">
                          <a:solidFill>
                            <a:srgbClr val="FF0000"/>
                          </a:solidFill>
                        </a:rPr>
                        <a:t>该数据信息转换为我们所需要的值距离信息需要除以</a:t>
                      </a:r>
                      <a:r>
                        <a:rPr lang="en-US" altLang="zh-CN" sz="1600">
                          <a:solidFill>
                            <a:srgbClr val="FF0000"/>
                          </a:solidFill>
                        </a:rPr>
                        <a:t>10000</a:t>
                      </a:r>
                      <a:r>
                        <a:rPr lang="zh-CN" altLang="en-US" sz="1600">
                          <a:solidFill>
                            <a:srgbClr val="FF0000"/>
                          </a:solidFill>
                        </a:rPr>
                        <a:t>，</a:t>
                      </a:r>
                      <a:r>
                        <a:rPr lang="en-US" altLang="zh-CN" sz="1600">
                          <a:solidFill>
                            <a:srgbClr val="FF0000"/>
                          </a:solidFill>
                        </a:rPr>
                        <a:t>53062</a:t>
                      </a:r>
                      <a:r>
                        <a:rPr lang="zh-CN" altLang="en-US" sz="1600">
                          <a:solidFill>
                            <a:srgbClr val="FF0000"/>
                          </a:solidFill>
                        </a:rPr>
                        <a:t>÷</a:t>
                      </a:r>
                      <a:r>
                        <a:rPr lang="en-US" altLang="zh-CN" sz="1600">
                          <a:solidFill>
                            <a:srgbClr val="FF0000"/>
                          </a:solidFill>
                        </a:rPr>
                        <a:t>10000=5.3064</a:t>
                      </a:r>
                      <a:r>
                        <a:rPr lang="zh-CN" altLang="en-US" sz="1600">
                          <a:solidFill>
                            <a:srgbClr val="FF0000"/>
                          </a:solidFill>
                        </a:rPr>
                        <a:t>（</a:t>
                      </a:r>
                      <a:r>
                        <a:rPr lang="en-US" altLang="zh-CN" sz="1600">
                          <a:solidFill>
                            <a:srgbClr val="FF0000"/>
                          </a:solidFill>
                        </a:rPr>
                        <a:t>um</a:t>
                      </a:r>
                      <a:r>
                        <a:rPr lang="zh-CN" altLang="en-US" sz="1600">
                          <a:solidFill>
                            <a:srgbClr val="FF0000"/>
                          </a:solidFill>
                        </a:rPr>
                        <a:t>）</a:t>
                      </a:r>
                      <a:endParaRPr lang="zh-CN" altLang="en-US" sz="1600">
                        <a:solidFill>
                          <a:srgbClr val="FF0000"/>
                        </a:solidFill>
                      </a:endParaRPr>
                    </a:p>
                  </a:txBody>
                  <a:tcPr marL="9842" marR="9842" marT="9842" marB="0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734695" y="3258820"/>
            <a:ext cx="5085080" cy="24599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400"/>
              <a:t>读取指令</a:t>
            </a:r>
            <a:r>
              <a:rPr lang="en-US" altLang="zh-CN" sz="2400"/>
              <a:t>	</a:t>
            </a:r>
            <a:endParaRPr lang="en-US" altLang="zh-CN" sz="2400"/>
          </a:p>
          <a:p>
            <a:r>
              <a:rPr lang="zh-CN" altLang="en-US" sz="2400"/>
              <a:t>地址</a:t>
            </a:r>
            <a:r>
              <a:rPr lang="en-US" altLang="zh-CN" sz="2400"/>
              <a:t>1</a:t>
            </a:r>
            <a:r>
              <a:rPr lang="zh-CN" altLang="en-US" sz="2400"/>
              <a:t>指令</a:t>
            </a:r>
            <a:r>
              <a:rPr lang="en-US" altLang="zh-CN" sz="2400"/>
              <a:t>	</a:t>
            </a:r>
            <a:r>
              <a:rPr lang="en-US" altLang="zh-CN" sz="2400">
                <a:solidFill>
                  <a:srgbClr val="FF0000"/>
                </a:solidFill>
              </a:rPr>
              <a:t>010300000002C40B</a:t>
            </a:r>
            <a:endParaRPr lang="en-US" altLang="zh-CN" sz="2400"/>
          </a:p>
          <a:p>
            <a:r>
              <a:rPr lang="zh-CN" altLang="en-US" sz="2400"/>
              <a:t>地址</a:t>
            </a:r>
            <a:r>
              <a:rPr lang="en-US" altLang="zh-CN" sz="2400"/>
              <a:t>2</a:t>
            </a:r>
            <a:r>
              <a:rPr lang="zh-CN" altLang="en-US" sz="2400"/>
              <a:t>指令</a:t>
            </a:r>
            <a:r>
              <a:rPr lang="en-US" altLang="zh-CN" sz="2400"/>
              <a:t>	</a:t>
            </a:r>
            <a:r>
              <a:rPr lang="en-US" altLang="zh-CN" sz="2400">
                <a:solidFill>
                  <a:srgbClr val="FF0000"/>
                </a:solidFill>
              </a:rPr>
              <a:t>020300000002C438</a:t>
            </a:r>
            <a:endParaRPr lang="en-US" altLang="zh-CN" sz="2400"/>
          </a:p>
          <a:p>
            <a:r>
              <a:rPr lang="zh-CN" altLang="en-US" sz="2400"/>
              <a:t>地址</a:t>
            </a:r>
            <a:r>
              <a:rPr lang="en-US" altLang="zh-CN" sz="2400"/>
              <a:t>3</a:t>
            </a:r>
            <a:r>
              <a:rPr lang="zh-CN" altLang="en-US" sz="2400"/>
              <a:t>指令</a:t>
            </a:r>
            <a:r>
              <a:rPr lang="en-US" altLang="zh-CN" sz="2400"/>
              <a:t>	</a:t>
            </a:r>
            <a:r>
              <a:rPr lang="en-US" altLang="zh-CN" sz="2400">
                <a:solidFill>
                  <a:srgbClr val="FF0000"/>
                </a:solidFill>
              </a:rPr>
              <a:t>030300000002C5E9</a:t>
            </a:r>
            <a:endParaRPr lang="en-US" altLang="zh-CN" sz="2400"/>
          </a:p>
          <a:p>
            <a:r>
              <a:rPr lang="zh-CN" altLang="en-US" sz="2400"/>
              <a:t>地址</a:t>
            </a:r>
            <a:r>
              <a:rPr lang="en-US" altLang="zh-CN" sz="2400"/>
              <a:t>4</a:t>
            </a:r>
            <a:r>
              <a:rPr lang="zh-CN" altLang="en-US" sz="2400"/>
              <a:t>指令</a:t>
            </a:r>
            <a:r>
              <a:rPr lang="en-US" altLang="zh-CN" sz="2400"/>
              <a:t>	</a:t>
            </a:r>
            <a:r>
              <a:rPr lang="en-US" altLang="zh-CN" sz="2400">
                <a:solidFill>
                  <a:srgbClr val="FF0000"/>
                </a:solidFill>
              </a:rPr>
              <a:t>040300000002C45E</a:t>
            </a:r>
            <a:endParaRPr lang="en-US" altLang="zh-CN" sz="2400">
              <a:solidFill>
                <a:srgbClr val="FF0000"/>
              </a:solidFill>
            </a:endParaRPr>
          </a:p>
          <a:p>
            <a:endParaRPr lang="en-US" altLang="zh-CN" sz="240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82600" y="23304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lt"/>
                <a:sym typeface="+mn-ea"/>
              </a:rPr>
              <a:t>04</a:t>
            </a: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宋体" panose="02010600030101010101" pitchFamily="2" charset="-122"/>
                <a:sym typeface="+mn-ea"/>
              </a:rPr>
              <a:t>；</a:t>
            </a: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lt"/>
                <a:sym typeface="+mn-ea"/>
              </a:rPr>
              <a:t>其他设置的修改</a:t>
            </a:r>
            <a:endParaRPr lang="zh-CN" altLang="en-US" sz="2400" b="1" spc="3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lt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box 176"/>
          <p:cNvSpPr/>
          <p:nvPr/>
        </p:nvSpPr>
        <p:spPr>
          <a:xfrm>
            <a:off x="1696731" y="1288916"/>
            <a:ext cx="6482927" cy="4929293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  <a:spcBef>
                <a:spcPts val="1685"/>
              </a:spcBef>
            </a:pPr>
            <a:r>
              <a:rPr sz="2665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将波特率是</a:t>
            </a:r>
            <a:r>
              <a:rPr sz="2665" b="1" kern="0" spc="-1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115200</a:t>
            </a:r>
            <a:r>
              <a:rPr sz="2665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改成实例</a:t>
            </a:r>
            <a:r>
              <a:rPr sz="2665" b="1" kern="0" spc="-1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9600</a:t>
            </a:r>
            <a:endParaRPr sz="2665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algn="l" rtl="0" eaLnBrk="0">
              <a:lnSpc>
                <a:spcPct val="104000"/>
              </a:lnSpc>
            </a:pPr>
            <a:endParaRPr sz="13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3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860" indent="295275" algn="l" rtl="0" eaLnBrk="0">
              <a:lnSpc>
                <a:spcPct val="104000"/>
              </a:lnSpc>
              <a:spcBef>
                <a:spcPts val="515"/>
              </a:spcBef>
            </a:pPr>
            <a:r>
              <a:rPr sz="2265" b="1" kern="0" spc="6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在115200波特率的通讯情况下， </a:t>
            </a:r>
            <a:r>
              <a:rPr sz="2265" b="1" kern="0" spc="5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向传感器发</a:t>
            </a:r>
            <a:r>
              <a:rPr sz="2265" b="1" kern="0" spc="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  </a:t>
            </a:r>
            <a:r>
              <a:rPr sz="2265" b="1" kern="0" spc="10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送(16进制)</a:t>
            </a:r>
            <a:r>
              <a:rPr sz="2265" b="1" kern="0" spc="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bdbd</a:t>
            </a:r>
            <a:r>
              <a:rPr sz="2265" b="1" kern="0" spc="16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2265" b="1" kern="0" spc="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a</a:t>
            </a:r>
            <a:r>
              <a:rPr sz="2265" b="1" kern="0" spc="10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0 ，</a:t>
            </a:r>
            <a:r>
              <a:rPr sz="2265" b="1" kern="0" spc="-29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2265" b="1" kern="0" spc="10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传感器</a:t>
            </a:r>
            <a:r>
              <a:rPr sz="2265" b="1" kern="0" spc="9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返回数据： </a:t>
            </a:r>
            <a:r>
              <a:rPr sz="2265" b="1" kern="0" spc="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bdbd   a0说明改写成功 。 --波特率（</a:t>
            </a:r>
            <a:r>
              <a:rPr sz="2265" b="1" kern="0" spc="-1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9600）</a:t>
            </a:r>
            <a:endParaRPr sz="2265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algn="l" rtl="0" eaLnBrk="0">
              <a:lnSpc>
                <a:spcPct val="121000"/>
              </a:lnSpc>
            </a:pPr>
            <a:endParaRPr sz="13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5885" algn="l" rtl="0" eaLnBrk="0">
              <a:lnSpc>
                <a:spcPct val="91000"/>
              </a:lnSpc>
              <a:spcBef>
                <a:spcPts val="610"/>
              </a:spcBef>
            </a:pPr>
            <a:r>
              <a:rPr sz="2665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将波特率是</a:t>
            </a:r>
            <a:r>
              <a:rPr sz="2665" b="1" kern="0" spc="-1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9600</a:t>
            </a:r>
            <a:r>
              <a:rPr sz="2665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改成实例</a:t>
            </a:r>
            <a:r>
              <a:rPr sz="2665" b="1" kern="0" spc="-1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115200</a:t>
            </a:r>
            <a:endParaRPr sz="2665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algn="l" rtl="0" eaLnBrk="0">
              <a:lnSpc>
                <a:spcPct val="165000"/>
              </a:lnSpc>
            </a:pPr>
            <a:endParaRPr sz="13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72415" algn="l" rtl="0" eaLnBrk="0">
              <a:lnSpc>
                <a:spcPct val="97000"/>
              </a:lnSpc>
              <a:spcBef>
                <a:spcPts val="515"/>
              </a:spcBef>
            </a:pPr>
            <a:r>
              <a:rPr sz="2265" b="1" kern="0" spc="70" dirty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</a:t>
            </a:r>
            <a:r>
              <a:rPr sz="2265" b="1" kern="0" spc="70" dirty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9600</a:t>
            </a:r>
            <a:r>
              <a:rPr sz="2265" b="1" kern="0" spc="70" dirty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波特率的通讯情况下，向传感器发送</a:t>
            </a:r>
            <a:endParaRPr sz="2265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65405" indent="-41910" algn="l" rtl="0" eaLnBrk="0">
              <a:lnSpc>
                <a:spcPct val="100000"/>
              </a:lnSpc>
              <a:spcBef>
                <a:spcPts val="225"/>
              </a:spcBef>
            </a:pPr>
            <a:r>
              <a:rPr sz="2265" b="1" kern="0" spc="60" dirty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(16</a:t>
            </a:r>
            <a:r>
              <a:rPr sz="2265" b="1" kern="0" spc="60" dirty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进制</a:t>
            </a:r>
            <a:r>
              <a:rPr sz="2265" b="1" kern="0" spc="60" dirty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)</a:t>
            </a:r>
            <a:r>
              <a:rPr sz="2265" b="1" kern="0" spc="0" dirty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bd</a:t>
            </a:r>
            <a:r>
              <a:rPr sz="2265" b="1" kern="0" spc="60" dirty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2265" b="1" kern="0" spc="0" dirty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bd</a:t>
            </a:r>
            <a:r>
              <a:rPr sz="2265" b="1" kern="0" spc="60" dirty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2265" b="1" kern="0" spc="0" dirty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</a:t>
            </a:r>
            <a:r>
              <a:rPr sz="2265" b="1" kern="0" spc="60" dirty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 </a:t>
            </a:r>
            <a:r>
              <a:rPr sz="2265" b="1" kern="0" spc="60" dirty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，传</a:t>
            </a:r>
            <a:r>
              <a:rPr sz="2265" b="1" kern="0" spc="50" dirty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感器返回数据：</a:t>
            </a:r>
            <a:r>
              <a:rPr sz="2265" b="1" kern="0" spc="0" dirty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bd</a:t>
            </a:r>
            <a:r>
              <a:rPr sz="2265" b="1" kern="0" spc="50" dirty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2265" b="1" kern="0" spc="0" dirty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bd</a:t>
            </a:r>
            <a:r>
              <a:rPr sz="2265" b="1" kern="0" spc="50" dirty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2265" b="1" kern="0" spc="0" dirty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</a:t>
            </a:r>
            <a:r>
              <a:rPr sz="2265" b="1" kern="0" spc="50" dirty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</a:t>
            </a:r>
            <a:r>
              <a:rPr sz="2265" b="1" kern="0" spc="50" dirty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说</a:t>
            </a:r>
            <a:r>
              <a:rPr sz="2265" kern="0" spc="0" dirty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2265" b="1" kern="0" spc="10" dirty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明改写成功。</a:t>
            </a:r>
            <a:r>
              <a:rPr sz="2265" kern="0" spc="140" dirty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sz="2265" b="1" kern="0" spc="1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--</a:t>
            </a:r>
            <a:r>
              <a:rPr sz="2265" b="1" kern="0" spc="10" dirty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波特率（</a:t>
            </a:r>
            <a:r>
              <a:rPr sz="2265" b="1" kern="0" spc="10" dirty="0">
                <a:solidFill>
                  <a:srgbClr val="FF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115200</a:t>
            </a:r>
            <a:r>
              <a:rPr sz="2265" b="1" kern="0" spc="10" dirty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sz="2265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67005" y="1009650"/>
            <a:ext cx="6096000" cy="4305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0955" algn="l" rtl="0" eaLnBrk="0">
              <a:lnSpc>
                <a:spcPts val="2645"/>
              </a:lnSpc>
            </a:pPr>
            <a:r>
              <a:rPr sz="2665" b="1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波特率修改（非</a:t>
            </a:r>
            <a:r>
              <a:rPr sz="2665" b="1" kern="0" spc="-5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modbus</a:t>
            </a:r>
            <a:r>
              <a:rPr sz="2665" b="1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协议）</a:t>
            </a:r>
            <a:endParaRPr lang="zh-CN" altLang="en-US" sz="2665" b="1" kern="0" spc="-5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7005" y="17462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lt"/>
                <a:sym typeface="+mn-ea"/>
              </a:rPr>
              <a:t>04</a:t>
            </a: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宋体" panose="02010600030101010101" pitchFamily="2" charset="-122"/>
                <a:sym typeface="+mn-ea"/>
              </a:rPr>
              <a:t>；</a:t>
            </a:r>
            <a:r>
              <a:rPr lang="zh-CN" altLang="en-US" sz="2400" b="1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lt"/>
                <a:sym typeface="+mn-ea"/>
              </a:rPr>
              <a:t>其他设置的修改</a:t>
            </a:r>
            <a:endParaRPr lang="zh-CN" altLang="en-US" sz="2400" b="1" spc="3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lt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1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1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UNIT_VALUE" val="25"/>
  <p:tag name="KSO_WM_TEMPLATE_CATEGORY" val="custom"/>
  <p:tag name="KSO_WM_TEMPLATE_INDEX" val="20233105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TEMPLATE_CATEGORY" val="custom"/>
  <p:tag name="KSO_WM_TEMPLATE_INDEX" val="20233105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42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3105"/>
  <p:tag name="KSO_WM_TEMPLATE_THUMBS_INDEX" val="1、9"/>
</p:tagLst>
</file>

<file path=ppt/tags/tag14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105_1*a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PRESET_TEXT" val="单击此处添加文档标题内容"/>
  <p:tag name="KSO_WM_UNIT_TEXT_TYPE" val="1"/>
</p:tagLst>
</file>

<file path=ppt/tags/tag144.xml><?xml version="1.0" encoding="utf-8"?>
<p:tagLst xmlns:p="http://schemas.openxmlformats.org/presentationml/2006/main">
  <p:tag name="KSO_WM_SLIDE_ID" val="custom2023310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105"/>
  <p:tag name="KSO_WM_SLIDE_LAYOUT" val="a_f"/>
  <p:tag name="KSO_WM_SLIDE_LAYOUT_CNT" val="1_1"/>
  <p:tag name="KSO_WM_SLIDE_TYPE" val="title"/>
  <p:tag name="KSO_WM_SLIDE_SUBTYPE" val="pureTxt"/>
  <p:tag name="KSO_WM_TEMPLATE_THUMBS_INDEX" val="1、9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a*1"/>
  <p:tag name="KSO_WM_TEMPLATE_CATEGORY" val="custom"/>
  <p:tag name="KSO_WM_TEMPLATE_INDEX" val="20233105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NOCLEAR" val="0"/>
  <p:tag name="KSO_WM_UNIT_VALUE" val="4"/>
  <p:tag name="KSO_WM_DIAGRAM_GROUP_CODE" val="l1-1"/>
  <p:tag name="KSO_WM_UNIT_TYPE" val="a"/>
  <p:tag name="KSO_WM_UNIT_INDEX" val="1"/>
  <p:tag name="KSO_WM_UNIT_TEXT_FILL_FORE_SCHEMECOLOR_INDEX" val="5"/>
  <p:tag name="KSO_WM_UNIT_TEXT_FILL_TYPE" val="1"/>
  <p:tag name="KSO_WM_UNIT_USESOURCEFORMAT_APPLY" val="1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a*1_1_1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UNIT_ISCONTENTSTITLE" val="0"/>
  <p:tag name="KSO_WM_UNIT_ISNUMDGMTITLE" val="0"/>
  <p:tag name="KSO_WM_UNIT_NOCLEAR" val="0"/>
  <p:tag name="KSO_WM_DIAGRAM_GROUP_CODE" val="l1-1"/>
  <p:tag name="KSO_WM_UNIT_TYPE" val="l_h_a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目录项标题"/>
  <p:tag name="KSO_WM_UNIT_TEXT_TYPE" val="1"/>
  <p:tag name="KSO_WM_UNIT_TEXT_FILL_FORE_SCHEMECOLOR_INDEX" val="13"/>
  <p:tag name="KSO_WM_UNIT_TEXT_FILL_TYPE" val="1"/>
  <p:tag name="KSO_WM_UNIT_USESOURCEFORMAT_APPLY" val="1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i*1_3_1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DIAGRAM_GROUP_CODE" val="l1-1"/>
  <p:tag name="KSO_WM_UNIT_SUBTYPE" val="d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5"/>
  <p:tag name="KSO_WM_UNIT_FILL_TYPE" val="1"/>
  <p:tag name="KSO_WM_UNIT_USESOURCEFORMAT_APPLY" val="1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i*1_3_2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solid&quot;:{&quot;brightness&quot;:0,&quot;colorType&quot;:1,&quot;foreColorIndex&quot;:5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i*1_1_2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solid&quot;:{&quot;brightness&quot;:0,&quot;colorType&quot;:1,&quot;foreColorIndex&quot;:5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i*1_2_2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solid&quot;:{&quot;brightness&quot;:0,&quot;colorType&quot;:1,&quot;foreColorIndex&quot;:5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i*1_4_2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DIAGRAM_GROUP_CODE" val="l1-1"/>
  <p:tag name="KSO_WM_UNIT_TYPE" val="l_h_i"/>
  <p:tag name="KSO_WM_UNIT_INDEX" val="1_4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solid&quot;:{&quot;brightness&quot;:0,&quot;colorType&quot;:1,&quot;foreColorIndex&quot;:5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i*1_1_1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DIAGRAM_GROUP_CODE" val="l1-1"/>
  <p:tag name="KSO_WM_UNIT_SUBTYPE" val="d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5"/>
  <p:tag name="KSO_WM_UNIT_FILL_TYPE" val="1"/>
  <p:tag name="KSO_WM_UNIT_USESOURCEFORMAT_APPLY" val="1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i*1_2_1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DIAGRAM_GROUP_CODE" val="l1-1"/>
  <p:tag name="KSO_WM_UNIT_SUBTYPE" val="d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5"/>
  <p:tag name="KSO_WM_UNIT_FILL_TYPE" val="1"/>
  <p:tag name="KSO_WM_UNIT_USESOURCEFORMAT_APPLY" val="1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i*1_4_1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DIAGRAM_GROUP_CODE" val="l1-1"/>
  <p:tag name="KSO_WM_UNIT_SUBTYPE" val="d"/>
  <p:tag name="KSO_WM_UNIT_TYPE" val="l_h_i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5"/>
  <p:tag name="KSO_WM_UNIT_FILL_TYPE" val="1"/>
  <p:tag name="KSO_WM_UNIT_USESOURCEFORMAT_APPLY" val="1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a*1_2_1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UNIT_ISCONTENTSTITLE" val="0"/>
  <p:tag name="KSO_WM_UNIT_ISNUMDGMTITLE" val="0"/>
  <p:tag name="KSO_WM_UNIT_NOCLEAR" val="0"/>
  <p:tag name="KSO_WM_DIAGRAM_GROUP_CODE" val="l1-1"/>
  <p:tag name="KSO_WM_UNIT_TYPE" val="l_h_a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目录项标题"/>
  <p:tag name="KSO_WM_UNIT_TEXT_TYPE" val="1"/>
  <p:tag name="KSO_WM_UNIT_TEXT_FILL_FORE_SCHEMECOLOR_INDEX" val="13"/>
  <p:tag name="KSO_WM_UNIT_TEXT_FILL_TYPE" val="1"/>
  <p:tag name="KSO_WM_UNIT_USESOURCEFORMAT_APPLY" val="1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a*1_3_1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UNIT_ISCONTENTSTITLE" val="0"/>
  <p:tag name="KSO_WM_UNIT_ISNUMDGMTITLE" val="0"/>
  <p:tag name="KSO_WM_UNIT_NOCLEAR" val="0"/>
  <p:tag name="KSO_WM_DIAGRAM_GROUP_CODE" val="l1-1"/>
  <p:tag name="KSO_WM_UNIT_TYPE" val="l_h_a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目录项标题"/>
  <p:tag name="KSO_WM_UNIT_TEXT_TYPE" val="1"/>
  <p:tag name="KSO_WM_UNIT_TEXT_FILL_FORE_SCHEMECOLOR_INDEX" val="13"/>
  <p:tag name="KSO_WM_UNIT_TEXT_FILL_TYPE" val="1"/>
  <p:tag name="KSO_WM_UNIT_USESOURCEFORMAT_APPLY" val="1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05_4*l_h_a*1_4_1"/>
  <p:tag name="KSO_WM_TEMPLATE_CATEGORY" val="custom"/>
  <p:tag name="KSO_WM_TEMPLATE_INDEX" val="20233105"/>
  <p:tag name="KSO_WM_UNIT_LAYERLEVEL" val="1_1_1"/>
  <p:tag name="KSO_WM_TAG_VERSION" val="3.0"/>
  <p:tag name="KSO_WM_BEAUTIFY_FLAG" val="#wm#"/>
  <p:tag name="KSO_WM_UNIT_ISCONTENTSTITLE" val="0"/>
  <p:tag name="KSO_WM_UNIT_ISNUMDGMTITLE" val="0"/>
  <p:tag name="KSO_WM_UNIT_NOCLEAR" val="0"/>
  <p:tag name="KSO_WM_DIAGRAM_GROUP_CODE" val="l1-1"/>
  <p:tag name="KSO_WM_UNIT_TYPE" val="l_h_a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35.0477294921875,&quot;left&quot;:493.6955180683286,&quot;top&quot;:51.82613525390625,&quot;width&quot;:403.21502685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目录项标题"/>
  <p:tag name="KSO_WM_UNIT_TEXT_TYPE" val="1"/>
  <p:tag name="KSO_WM_UNIT_TEXT_FILL_FORE_SCHEMECOLOR_INDEX" val="13"/>
  <p:tag name="KSO_WM_UNIT_TEXT_FILL_TYPE" val="1"/>
  <p:tag name="KSO_WM_UNIT_USESOURCEFORMAT_APPLY" val="1"/>
</p:tagLst>
</file>

<file path=ppt/tags/tag158.xml><?xml version="1.0" encoding="utf-8"?>
<p:tagLst xmlns:p="http://schemas.openxmlformats.org/presentationml/2006/main">
  <p:tag name="KSO_WM_SLIDE_ID" val="custom20233105_4"/>
  <p:tag name="KSO_WM_TEMPLATE_SUBCATEGORY" val="29"/>
  <p:tag name="KSO_WM_TEMPLATE_MASTER_TYPE" val="0"/>
  <p:tag name="KSO_WM_TEMPLATE_COLOR_TYPE" val="0"/>
  <p:tag name="KSO_WM_SLIDE_ITEM_CNT" val="4"/>
  <p:tag name="KSO_WM_SLIDE_INDEX" val="4"/>
  <p:tag name="KSO_WM_TAG_VERSION" val="3.0"/>
  <p:tag name="KSO_WM_BEAUTIFY_FLAG" val="#wm#"/>
  <p:tag name="KSO_WM_TEMPLATE_CATEGORY" val="custom"/>
  <p:tag name="KSO_WM_TEMPLATE_INDEX" val="20233105"/>
  <p:tag name="KSO_WM_SLIDE_TYPE" val="contents"/>
  <p:tag name="KSO_WM_SLIDE_SUBTYPE" val="diag"/>
  <p:tag name="KSO_WM_DIAGRAM_GROUP_CODE" val="l1-1"/>
  <p:tag name="KSO_WM_SLIDE_DIAGTYPE" val="l"/>
  <p:tag name="KSO_WM_SLIDE_LAYOUT" val="a_l"/>
  <p:tag name="KSO_WM_SLIDE_LAYOUT_CNT" val="1_1"/>
</p:tagLst>
</file>

<file path=ppt/tags/tag159.xml><?xml version="1.0" encoding="utf-8"?>
<p:tagLst xmlns:p="http://schemas.openxmlformats.org/presentationml/2006/main">
  <p:tag name="TABLE_ENDDRAG_ORIGIN_RECT" val="418*151"/>
  <p:tag name="TABLE_ENDDRAG_RECT" val="519*111*418*15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TABLE_ENDDRAG_ORIGIN_RECT" val="429*471"/>
  <p:tag name="TABLE_ENDDRAG_RECT" val="518*24*429*471"/>
</p:tagLst>
</file>

<file path=ppt/tags/tag161.xml><?xml version="1.0" encoding="utf-8"?>
<p:tagLst xmlns:p="http://schemas.openxmlformats.org/presentationml/2006/main">
  <p:tag name="TABLE_ENDDRAG_ORIGIN_RECT" val="410*407"/>
  <p:tag name="TABLE_ENDDRAG_RECT" val="523*72*410*407"/>
</p:tagLst>
</file>

<file path=ppt/tags/tag162.xml><?xml version="1.0" encoding="utf-8"?>
<p:tagLst xmlns:p="http://schemas.openxmlformats.org/presentationml/2006/main">
  <p:tag name="resource_record_key" val="{&quot;29&quot;:[50000162,50000077,50000165]}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6"/>
  <p:tag name="KSO_WM_UNIT_LAYERLEVEL" val="1"/>
  <p:tag name="KSO_WM_TAG_VERSION" val="3.0"/>
  <p:tag name="KSO_WM_BEAUTIFY_FLAG" val="#wm#"/>
  <p:tag name="KSO_WM_UNIT_TYPE" val="i"/>
  <p:tag name="KSO_WM_UNIT_INDEX" val="6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1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6"/>
  <p:tag name="KSO_WM_UNIT_TYPE" val="a"/>
  <p:tag name="KSO_WM_UNIT_INDEX" val="1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e*1"/>
  <p:tag name="KSO_WM_UNIT_LAYERLEVEL" val="1"/>
  <p:tag name="KSO_WM_TAG_VERSION" val="3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2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自定义 32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3214</Words>
  <Application>WPS 演示</Application>
  <PresentationFormat>宽屏</PresentationFormat>
  <Paragraphs>333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5" baseType="lpstr">
      <vt:lpstr>Arial</vt:lpstr>
      <vt:lpstr>宋体</vt:lpstr>
      <vt:lpstr>Wingdings</vt:lpstr>
      <vt:lpstr>Wingdings</vt:lpstr>
      <vt:lpstr>微软雅黑</vt:lpstr>
      <vt:lpstr>Arial</vt:lpstr>
      <vt:lpstr>微软雅黑</vt:lpstr>
      <vt:lpstr>等线</vt:lpstr>
      <vt:lpstr>Times New Roman</vt:lpstr>
      <vt:lpstr>Arial Unicode MS</vt:lpstr>
      <vt:lpstr>Calibri</vt:lpstr>
      <vt:lpstr>WPS</vt:lpstr>
      <vt:lpstr>Office 主题​​</vt:lpstr>
      <vt:lpstr>接触式位移HK-L系列通讯串口调试</vt:lpstr>
      <vt:lpstr>目录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心痛</cp:lastModifiedBy>
  <cp:revision>159</cp:revision>
  <dcterms:created xsi:type="dcterms:W3CDTF">2019-06-19T02:08:00Z</dcterms:created>
  <dcterms:modified xsi:type="dcterms:W3CDTF">2024-12-03T02:58:49Z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2052-12.1.0.18912</vt:lpwstr>
  </property>
  <property fmtid="{D5CDD505-2E9C-101B-9397-08002B2CF9AE}" pid="3" name="ICV">
    <vt:lpwstr>97C0999B849D4116837536FCC3C368C7_12</vt:lpwstr>
  </property>
</Properties>
</file>